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4"/>
  </p:sldMasterIdLst>
  <p:notesMasterIdLst>
    <p:notesMasterId r:id="rId22"/>
  </p:notesMasterIdLst>
  <p:handoutMasterIdLst>
    <p:handoutMasterId r:id="rId23"/>
  </p:handoutMasterIdLst>
  <p:sldIdLst>
    <p:sldId id="256" r:id="rId5"/>
    <p:sldId id="263" r:id="rId6"/>
    <p:sldId id="262" r:id="rId7"/>
    <p:sldId id="264" r:id="rId8"/>
    <p:sldId id="258" r:id="rId9"/>
    <p:sldId id="265" r:id="rId10"/>
    <p:sldId id="266" r:id="rId11"/>
    <p:sldId id="267" r:id="rId12"/>
    <p:sldId id="268" r:id="rId13"/>
    <p:sldId id="269" r:id="rId14"/>
    <p:sldId id="270" r:id="rId15"/>
    <p:sldId id="259" r:id="rId16"/>
    <p:sldId id="271" r:id="rId17"/>
    <p:sldId id="272" r:id="rId18"/>
    <p:sldId id="273" r:id="rId19"/>
    <p:sldId id="274" r:id="rId20"/>
    <p:sldId id="260" r:id="rId21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1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profeciasyprofetas.blogspot.com/2013/04/juan-pablo-ii-siervo-de-dios-cclxiv.html" TargetMode="External"/><Relationship Id="rId1" Type="http://schemas.openxmlformats.org/officeDocument/2006/relationships/image" Target="../media/image9.jpg"/><Relationship Id="rId6" Type="http://schemas.openxmlformats.org/officeDocument/2006/relationships/hyperlink" Target="https://huequitosdesol.blogspot.com/2016/12/en-su-80-cumpleanos-el-papa-francisco.html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s://es.wikipedia.org/wiki/Papa_em%C3%A9rito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profeciasyprofetas.blogspot.com/2013/04/juan-pablo-ii-siervo-de-dios-cclxiv.html" TargetMode="External"/><Relationship Id="rId1" Type="http://schemas.openxmlformats.org/officeDocument/2006/relationships/image" Target="../media/image9.jpg"/><Relationship Id="rId6" Type="http://schemas.openxmlformats.org/officeDocument/2006/relationships/hyperlink" Target="https://huequitosdesol.blogspot.com/2016/12/en-su-80-cumpleanos-el-papa-francisco.html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s://es.wikipedia.org/wiki/Papa_em%C3%A9rito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F866C9-4A03-4AD4-8E51-2BAE1EB6D17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BEC2E38C-B9EA-4AC4-87C3-18C259F9401A}">
      <dgm:prSet/>
      <dgm:spPr/>
      <dgm:t>
        <a:bodyPr rtlCol="0"/>
        <a:lstStyle/>
        <a:p>
          <a:pPr>
            <a:lnSpc>
              <a:spcPct val="100000"/>
            </a:lnSpc>
          </a:pPr>
          <a:r>
            <a:rPr lang="es-ES" noProof="1"/>
            <a:t>Trabajar</a:t>
          </a:r>
        </a:p>
      </dgm:t>
    </dgm:pt>
    <dgm:pt modelId="{56633E21-2D4F-4D35-A163-AA05ACDE458F}" type="parTrans" cxnId="{34B04A36-AFEA-4CD1-A11B-8FBE8A73338B}">
      <dgm:prSet/>
      <dgm:spPr/>
      <dgm:t>
        <a:bodyPr rtlCol="0"/>
        <a:lstStyle/>
        <a:p>
          <a:pPr rtl="0"/>
          <a:endParaRPr lang="es-ES" sz="2100" noProof="1"/>
        </a:p>
      </dgm:t>
    </dgm:pt>
    <dgm:pt modelId="{257D8D46-D708-441A-9A94-08C16FB98397}" type="sibTrans" cxnId="{34B04A36-AFEA-4CD1-A11B-8FBE8A73338B}">
      <dgm:prSet/>
      <dgm:spPr/>
      <dgm:t>
        <a:bodyPr rtlCol="0"/>
        <a:lstStyle/>
        <a:p>
          <a:pPr rtl="0"/>
          <a:endParaRPr lang="es-ES" noProof="1"/>
        </a:p>
      </dgm:t>
    </dgm:pt>
    <dgm:pt modelId="{6C7ABDD8-2116-4572-BFF1-942DE135219B}">
      <dgm:prSet/>
      <dgm:spPr/>
      <dgm:t>
        <a:bodyPr rtlCol="0"/>
        <a:lstStyle/>
        <a:p>
          <a:pPr>
            <a:lnSpc>
              <a:spcPct val="100000"/>
            </a:lnSpc>
          </a:pPr>
          <a:r>
            <a:rPr lang="es-ES" noProof="1"/>
            <a:t>Esfuerzo</a:t>
          </a:r>
        </a:p>
      </dgm:t>
    </dgm:pt>
    <dgm:pt modelId="{616469A4-BE2A-4C29-8A52-AB6BAF651012}" type="parTrans" cxnId="{0675954C-3CB5-402E-8880-DDA68CDDB758}">
      <dgm:prSet/>
      <dgm:spPr/>
      <dgm:t>
        <a:bodyPr rtlCol="0"/>
        <a:lstStyle/>
        <a:p>
          <a:pPr rtl="0"/>
          <a:endParaRPr lang="es-ES" sz="2100" noProof="1"/>
        </a:p>
      </dgm:t>
    </dgm:pt>
    <dgm:pt modelId="{59BC6248-0FAC-49D0-8357-FB965100BBEE}" type="sibTrans" cxnId="{0675954C-3CB5-402E-8880-DDA68CDDB758}">
      <dgm:prSet/>
      <dgm:spPr/>
      <dgm:t>
        <a:bodyPr rtlCol="0"/>
        <a:lstStyle/>
        <a:p>
          <a:pPr rtl="0"/>
          <a:endParaRPr lang="es-ES" noProof="1"/>
        </a:p>
      </dgm:t>
    </dgm:pt>
    <dgm:pt modelId="{44509D9E-58EE-4039-82A1-2A79116ACC93}">
      <dgm:prSet/>
      <dgm:spPr/>
      <dgm:t>
        <a:bodyPr rtlCol="0"/>
        <a:lstStyle/>
        <a:p>
          <a:pPr>
            <a:lnSpc>
              <a:spcPct val="100000"/>
            </a:lnSpc>
          </a:pPr>
          <a:r>
            <a:rPr lang="es-ES" noProof="1"/>
            <a:t>Etimología</a:t>
          </a:r>
        </a:p>
      </dgm:t>
    </dgm:pt>
    <dgm:pt modelId="{5C426BE0-998E-4D28-8838-1C847BD83830}" type="parTrans" cxnId="{E0D91B55-A7CF-4FF4-B08D-DBE20AF8C2FE}">
      <dgm:prSet/>
      <dgm:spPr/>
      <dgm:t>
        <a:bodyPr rtlCol="0"/>
        <a:lstStyle/>
        <a:p>
          <a:pPr rtl="0"/>
          <a:endParaRPr lang="es-ES" sz="2100" noProof="1"/>
        </a:p>
      </dgm:t>
    </dgm:pt>
    <dgm:pt modelId="{35B7AB1F-21FF-4FAC-BC26-4D944FC0050D}" type="sibTrans" cxnId="{E0D91B55-A7CF-4FF4-B08D-DBE20AF8C2FE}">
      <dgm:prSet/>
      <dgm:spPr/>
      <dgm:t>
        <a:bodyPr rtlCol="0"/>
        <a:lstStyle/>
        <a:p>
          <a:pPr rtl="0"/>
          <a:endParaRPr lang="es-ES" noProof="1"/>
        </a:p>
      </dgm:t>
    </dgm:pt>
    <dgm:pt modelId="{731CB9B8-9C9E-4777-B5E5-0C650C1CF671}" type="pres">
      <dgm:prSet presAssocID="{1AF866C9-4A03-4AD4-8E51-2BAE1EB6D17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F838767-051F-4A41-B5BD-34FB3C75F12B}" type="pres">
      <dgm:prSet presAssocID="{BEC2E38C-B9EA-4AC4-87C3-18C259F9401A}" presName="compNode" presStyleCnt="0"/>
      <dgm:spPr/>
    </dgm:pt>
    <dgm:pt modelId="{5A075809-8C75-4E04-803F-AFF163039B65}" type="pres">
      <dgm:prSet presAssocID="{BEC2E38C-B9EA-4AC4-87C3-18C259F9401A}" presName="iconRect" presStyleLbl="node1" presStyleIdx="0" presStyleCnt="3" custScaleX="382526" custScaleY="210952" custLinFactNeighborX="-64744" custLinFactNeighborY="275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</dgm:spPr>
    </dgm:pt>
    <dgm:pt modelId="{61FEAC64-1B83-4E3A-AA87-4304788BDB55}" type="pres">
      <dgm:prSet presAssocID="{BEC2E38C-B9EA-4AC4-87C3-18C259F9401A}" presName="spaceRect" presStyleCnt="0"/>
      <dgm:spPr/>
    </dgm:pt>
    <dgm:pt modelId="{E15304F6-1159-42A1-9C34-3730AFDDA2CD}" type="pres">
      <dgm:prSet presAssocID="{BEC2E38C-B9EA-4AC4-87C3-18C259F9401A}" presName="textRect" presStyleLbl="revTx" presStyleIdx="0" presStyleCnt="3" custLinFactNeighborX="-32287" custLinFactNeighborY="41762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5EF07DF1-4052-44A1-A0AF-0A363D6B0630}" type="pres">
      <dgm:prSet presAssocID="{257D8D46-D708-441A-9A94-08C16FB98397}" presName="sibTrans" presStyleCnt="0"/>
      <dgm:spPr/>
    </dgm:pt>
    <dgm:pt modelId="{076BEFD0-E9ED-4E7F-9673-6E011B5A08E2}" type="pres">
      <dgm:prSet presAssocID="{6C7ABDD8-2116-4572-BFF1-942DE135219B}" presName="compNode" presStyleCnt="0"/>
      <dgm:spPr/>
    </dgm:pt>
    <dgm:pt modelId="{149365D4-02F1-45AD-91FD-EDDC4F0E9A67}" type="pres">
      <dgm:prSet presAssocID="{6C7ABDD8-2116-4572-BFF1-942DE135219B}" presName="iconRect" presStyleLbl="node1" presStyleIdx="1" presStyleCnt="3" custScaleX="251100" custScaleY="217123" custLinFactNeighborX="-20234" custLinFactNeighborY="551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</dgm:spPr>
    </dgm:pt>
    <dgm:pt modelId="{447A0DDA-36E4-40AA-925D-E48F6CE3CB04}" type="pres">
      <dgm:prSet presAssocID="{6C7ABDD8-2116-4572-BFF1-942DE135219B}" presName="spaceRect" presStyleCnt="0"/>
      <dgm:spPr/>
    </dgm:pt>
    <dgm:pt modelId="{4BFFB028-C0D7-44EE-803C-2FE7CB0A5632}" type="pres">
      <dgm:prSet presAssocID="{6C7ABDD8-2116-4572-BFF1-942DE135219B}" presName="textRect" presStyleLbl="revTx" presStyleIdx="1" presStyleCnt="3" custLinFactNeighborX="-7349" custLinFactNeighborY="43003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BD707A12-FF25-4CE0-97F9-4B4B6BAF0972}" type="pres">
      <dgm:prSet presAssocID="{59BC6248-0FAC-49D0-8357-FB965100BBEE}" presName="sibTrans" presStyleCnt="0"/>
      <dgm:spPr/>
    </dgm:pt>
    <dgm:pt modelId="{5CC278AE-9618-4F63-A36B-DABFF003969D}" type="pres">
      <dgm:prSet presAssocID="{44509D9E-58EE-4039-82A1-2A79116ACC93}" presName="compNode" presStyleCnt="0"/>
      <dgm:spPr/>
    </dgm:pt>
    <dgm:pt modelId="{72D006BC-B9B3-458C-9768-07D20D6CD37A}" type="pres">
      <dgm:prSet presAssocID="{44509D9E-58EE-4039-82A1-2A79116ACC93}" presName="iconRect" presStyleLbl="node1" presStyleIdx="2" presStyleCnt="3" custScaleX="239607" custScaleY="223685" custLinFactNeighborX="51879" custLinFactNeighborY="-476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E1CA841E-18DE-4CC2-894E-42813BF3A61C}" type="pres">
      <dgm:prSet presAssocID="{44509D9E-58EE-4039-82A1-2A79116ACC93}" presName="spaceRect" presStyleCnt="0"/>
      <dgm:spPr/>
    </dgm:pt>
    <dgm:pt modelId="{7A8D41E0-D064-4F64-B2E2-37349575417C}" type="pres">
      <dgm:prSet presAssocID="{44509D9E-58EE-4039-82A1-2A79116ACC93}" presName="textRect" presStyleLbl="revTx" presStyleIdx="2" presStyleCnt="3" custLinFactNeighborX="24181" custLinFactNeighborY="41419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2D9BD25-E96B-4410-A062-9484C5CE02DA}" type="presOf" srcId="{1AF866C9-4A03-4AD4-8E51-2BAE1EB6D173}" destId="{731CB9B8-9C9E-4777-B5E5-0C650C1CF671}" srcOrd="0" destOrd="0" presId="urn:microsoft.com/office/officeart/2018/2/layout/IconLabelList"/>
    <dgm:cxn modelId="{E0D91B55-A7CF-4FF4-B08D-DBE20AF8C2FE}" srcId="{1AF866C9-4A03-4AD4-8E51-2BAE1EB6D173}" destId="{44509D9E-58EE-4039-82A1-2A79116ACC93}" srcOrd="2" destOrd="0" parTransId="{5C426BE0-998E-4D28-8838-1C847BD83830}" sibTransId="{35B7AB1F-21FF-4FAC-BC26-4D944FC0050D}"/>
    <dgm:cxn modelId="{27509A94-55FC-46A0-A9A6-A22BC85E8597}" type="presOf" srcId="{6C7ABDD8-2116-4572-BFF1-942DE135219B}" destId="{4BFFB028-C0D7-44EE-803C-2FE7CB0A5632}" srcOrd="0" destOrd="0" presId="urn:microsoft.com/office/officeart/2018/2/layout/IconLabelList"/>
    <dgm:cxn modelId="{34B04A36-AFEA-4CD1-A11B-8FBE8A73338B}" srcId="{1AF866C9-4A03-4AD4-8E51-2BAE1EB6D173}" destId="{BEC2E38C-B9EA-4AC4-87C3-18C259F9401A}" srcOrd="0" destOrd="0" parTransId="{56633E21-2D4F-4D35-A163-AA05ACDE458F}" sibTransId="{257D8D46-D708-441A-9A94-08C16FB98397}"/>
    <dgm:cxn modelId="{0675954C-3CB5-402E-8880-DDA68CDDB758}" srcId="{1AF866C9-4A03-4AD4-8E51-2BAE1EB6D173}" destId="{6C7ABDD8-2116-4572-BFF1-942DE135219B}" srcOrd="1" destOrd="0" parTransId="{616469A4-BE2A-4C29-8A52-AB6BAF651012}" sibTransId="{59BC6248-0FAC-49D0-8357-FB965100BBEE}"/>
    <dgm:cxn modelId="{2FC20AD0-E211-4DAB-A7E2-76FB18A84C4C}" type="presOf" srcId="{BEC2E38C-B9EA-4AC4-87C3-18C259F9401A}" destId="{E15304F6-1159-42A1-9C34-3730AFDDA2CD}" srcOrd="0" destOrd="0" presId="urn:microsoft.com/office/officeart/2018/2/layout/IconLabelList"/>
    <dgm:cxn modelId="{5A02ECB6-7367-493F-9D45-440E8F6BA283}" type="presOf" srcId="{44509D9E-58EE-4039-82A1-2A79116ACC93}" destId="{7A8D41E0-D064-4F64-B2E2-37349575417C}" srcOrd="0" destOrd="0" presId="urn:microsoft.com/office/officeart/2018/2/layout/IconLabelList"/>
    <dgm:cxn modelId="{1DAC79F4-86A2-4FF2-973C-E58AD2F0F8A9}" type="presParOf" srcId="{731CB9B8-9C9E-4777-B5E5-0C650C1CF671}" destId="{0F838767-051F-4A41-B5BD-34FB3C75F12B}" srcOrd="0" destOrd="0" presId="urn:microsoft.com/office/officeart/2018/2/layout/IconLabelList"/>
    <dgm:cxn modelId="{C7E8690E-516D-4499-BDF5-191A25F02037}" type="presParOf" srcId="{0F838767-051F-4A41-B5BD-34FB3C75F12B}" destId="{5A075809-8C75-4E04-803F-AFF163039B65}" srcOrd="0" destOrd="0" presId="urn:microsoft.com/office/officeart/2018/2/layout/IconLabelList"/>
    <dgm:cxn modelId="{9A5CBF75-80AD-4A7D-97A2-4D65DA7FC8AD}" type="presParOf" srcId="{0F838767-051F-4A41-B5BD-34FB3C75F12B}" destId="{61FEAC64-1B83-4E3A-AA87-4304788BDB55}" srcOrd="1" destOrd="0" presId="urn:microsoft.com/office/officeart/2018/2/layout/IconLabelList"/>
    <dgm:cxn modelId="{5E64FA2A-8C48-4725-82DB-EBF6A2443D54}" type="presParOf" srcId="{0F838767-051F-4A41-B5BD-34FB3C75F12B}" destId="{E15304F6-1159-42A1-9C34-3730AFDDA2CD}" srcOrd="2" destOrd="0" presId="urn:microsoft.com/office/officeart/2018/2/layout/IconLabelList"/>
    <dgm:cxn modelId="{BE88A013-45F8-4A54-AB05-45FD35ADC38F}" type="presParOf" srcId="{731CB9B8-9C9E-4777-B5E5-0C650C1CF671}" destId="{5EF07DF1-4052-44A1-A0AF-0A363D6B0630}" srcOrd="1" destOrd="0" presId="urn:microsoft.com/office/officeart/2018/2/layout/IconLabelList"/>
    <dgm:cxn modelId="{9AC2D573-1C38-45BC-8067-16F43F77C5C0}" type="presParOf" srcId="{731CB9B8-9C9E-4777-B5E5-0C650C1CF671}" destId="{076BEFD0-E9ED-4E7F-9673-6E011B5A08E2}" srcOrd="2" destOrd="0" presId="urn:microsoft.com/office/officeart/2018/2/layout/IconLabelList"/>
    <dgm:cxn modelId="{B194EC7C-050A-4B04-A866-3DAB87F9E173}" type="presParOf" srcId="{076BEFD0-E9ED-4E7F-9673-6E011B5A08E2}" destId="{149365D4-02F1-45AD-91FD-EDDC4F0E9A67}" srcOrd="0" destOrd="0" presId="urn:microsoft.com/office/officeart/2018/2/layout/IconLabelList"/>
    <dgm:cxn modelId="{33789C51-F098-4835-AC2F-FAF87397EF84}" type="presParOf" srcId="{076BEFD0-E9ED-4E7F-9673-6E011B5A08E2}" destId="{447A0DDA-36E4-40AA-925D-E48F6CE3CB04}" srcOrd="1" destOrd="0" presId="urn:microsoft.com/office/officeart/2018/2/layout/IconLabelList"/>
    <dgm:cxn modelId="{255FDD29-5710-4FC9-863C-C220C7442AE7}" type="presParOf" srcId="{076BEFD0-E9ED-4E7F-9673-6E011B5A08E2}" destId="{4BFFB028-C0D7-44EE-803C-2FE7CB0A5632}" srcOrd="2" destOrd="0" presId="urn:microsoft.com/office/officeart/2018/2/layout/IconLabelList"/>
    <dgm:cxn modelId="{731028BA-21F4-4D07-8496-65CB56591CE5}" type="presParOf" srcId="{731CB9B8-9C9E-4777-B5E5-0C650C1CF671}" destId="{BD707A12-FF25-4CE0-97F9-4B4B6BAF0972}" srcOrd="3" destOrd="0" presId="urn:microsoft.com/office/officeart/2018/2/layout/IconLabelList"/>
    <dgm:cxn modelId="{154AD7BE-B962-4212-9F3B-E5F9DB8DDE7D}" type="presParOf" srcId="{731CB9B8-9C9E-4777-B5E5-0C650C1CF671}" destId="{5CC278AE-9618-4F63-A36B-DABFF003969D}" srcOrd="4" destOrd="0" presId="urn:microsoft.com/office/officeart/2018/2/layout/IconLabelList"/>
    <dgm:cxn modelId="{4E79B4FC-C1F5-4F20-9EF8-4F94FD2D8A6D}" type="presParOf" srcId="{5CC278AE-9618-4F63-A36B-DABFF003969D}" destId="{72D006BC-B9B3-458C-9768-07D20D6CD37A}" srcOrd="0" destOrd="0" presId="urn:microsoft.com/office/officeart/2018/2/layout/IconLabelList"/>
    <dgm:cxn modelId="{A5C54848-9E78-49FD-9EF1-C095038B5AD4}" type="presParOf" srcId="{5CC278AE-9618-4F63-A36B-DABFF003969D}" destId="{E1CA841E-18DE-4CC2-894E-42813BF3A61C}" srcOrd="1" destOrd="0" presId="urn:microsoft.com/office/officeart/2018/2/layout/IconLabelList"/>
    <dgm:cxn modelId="{7E8EA5BF-02CC-41C2-A7CF-B153778365B6}" type="presParOf" srcId="{5CC278AE-9618-4F63-A36B-DABFF003969D}" destId="{7A8D41E0-D064-4F64-B2E2-37349575417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F866C9-4A03-4AD4-8E51-2BAE1EB6D17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BEC2E38C-B9EA-4AC4-87C3-18C259F9401A}">
      <dgm:prSet/>
      <dgm:spPr/>
      <dgm:t>
        <a:bodyPr rtlCol="0"/>
        <a:lstStyle/>
        <a:p>
          <a:pPr>
            <a:lnSpc>
              <a:spcPct val="100000"/>
            </a:lnSpc>
          </a:pPr>
          <a:r>
            <a:rPr lang="es-ES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Laborem Exercens</a:t>
          </a:r>
        </a:p>
      </dgm:t>
    </dgm:pt>
    <dgm:pt modelId="{56633E21-2D4F-4D35-A163-AA05ACDE458F}" type="parTrans" cxnId="{34B04A36-AFEA-4CD1-A11B-8FBE8A73338B}">
      <dgm:prSet/>
      <dgm:spPr/>
      <dgm:t>
        <a:bodyPr rtlCol="0"/>
        <a:lstStyle/>
        <a:p>
          <a:pPr rtl="0"/>
          <a:endParaRPr lang="es-ES" sz="2100" noProof="1"/>
        </a:p>
      </dgm:t>
    </dgm:pt>
    <dgm:pt modelId="{257D8D46-D708-441A-9A94-08C16FB98397}" type="sibTrans" cxnId="{34B04A36-AFEA-4CD1-A11B-8FBE8A73338B}">
      <dgm:prSet/>
      <dgm:spPr/>
      <dgm:t>
        <a:bodyPr rtlCol="0"/>
        <a:lstStyle/>
        <a:p>
          <a:pPr rtl="0"/>
          <a:endParaRPr lang="es-ES" noProof="1"/>
        </a:p>
      </dgm:t>
    </dgm:pt>
    <dgm:pt modelId="{6C7ABDD8-2116-4572-BFF1-942DE135219B}">
      <dgm:prSet/>
      <dgm:spPr/>
      <dgm:t>
        <a:bodyPr rtlCol="0"/>
        <a:lstStyle/>
        <a:p>
          <a:pPr>
            <a:lnSpc>
              <a:spcPct val="100000"/>
            </a:lnSpc>
          </a:pPr>
          <a:r>
            <a:rPr lang="es-ES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Caritas y Veritate</a:t>
          </a:r>
        </a:p>
      </dgm:t>
    </dgm:pt>
    <dgm:pt modelId="{616469A4-BE2A-4C29-8A52-AB6BAF651012}" type="parTrans" cxnId="{0675954C-3CB5-402E-8880-DDA68CDDB758}">
      <dgm:prSet/>
      <dgm:spPr/>
      <dgm:t>
        <a:bodyPr rtlCol="0"/>
        <a:lstStyle/>
        <a:p>
          <a:pPr rtl="0"/>
          <a:endParaRPr lang="es-ES" sz="2100" noProof="1"/>
        </a:p>
      </dgm:t>
    </dgm:pt>
    <dgm:pt modelId="{59BC6248-0FAC-49D0-8357-FB965100BBEE}" type="sibTrans" cxnId="{0675954C-3CB5-402E-8880-DDA68CDDB758}">
      <dgm:prSet/>
      <dgm:spPr/>
      <dgm:t>
        <a:bodyPr rtlCol="0"/>
        <a:lstStyle/>
        <a:p>
          <a:pPr rtl="0"/>
          <a:endParaRPr lang="es-ES" noProof="1"/>
        </a:p>
      </dgm:t>
    </dgm:pt>
    <dgm:pt modelId="{44509D9E-58EE-4039-82A1-2A79116ACC93}">
      <dgm:prSet/>
      <dgm:spPr/>
      <dgm:t>
        <a:bodyPr rtlCol="0"/>
        <a:lstStyle/>
        <a:p>
          <a:pPr>
            <a:lnSpc>
              <a:spcPct val="100000"/>
            </a:lnSpc>
          </a:pPr>
          <a:r>
            <a:rPr lang="es-ES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Evangelii Gaudium</a:t>
          </a:r>
        </a:p>
      </dgm:t>
    </dgm:pt>
    <dgm:pt modelId="{5C426BE0-998E-4D28-8838-1C847BD83830}" type="parTrans" cxnId="{E0D91B55-A7CF-4FF4-B08D-DBE20AF8C2FE}">
      <dgm:prSet/>
      <dgm:spPr/>
      <dgm:t>
        <a:bodyPr rtlCol="0"/>
        <a:lstStyle/>
        <a:p>
          <a:pPr rtl="0"/>
          <a:endParaRPr lang="es-ES" sz="2100" noProof="1"/>
        </a:p>
      </dgm:t>
    </dgm:pt>
    <dgm:pt modelId="{35B7AB1F-21FF-4FAC-BC26-4D944FC0050D}" type="sibTrans" cxnId="{E0D91B55-A7CF-4FF4-B08D-DBE20AF8C2FE}">
      <dgm:prSet/>
      <dgm:spPr/>
      <dgm:t>
        <a:bodyPr rtlCol="0"/>
        <a:lstStyle/>
        <a:p>
          <a:pPr rtl="0"/>
          <a:endParaRPr lang="es-ES" noProof="1"/>
        </a:p>
      </dgm:t>
    </dgm:pt>
    <dgm:pt modelId="{731CB9B8-9C9E-4777-B5E5-0C650C1CF671}" type="pres">
      <dgm:prSet presAssocID="{1AF866C9-4A03-4AD4-8E51-2BAE1EB6D17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F838767-051F-4A41-B5BD-34FB3C75F12B}" type="pres">
      <dgm:prSet presAssocID="{BEC2E38C-B9EA-4AC4-87C3-18C259F9401A}" presName="compNode" presStyleCnt="0"/>
      <dgm:spPr/>
    </dgm:pt>
    <dgm:pt modelId="{5A075809-8C75-4E04-803F-AFF163039B65}" type="pres">
      <dgm:prSet presAssocID="{BEC2E38C-B9EA-4AC4-87C3-18C259F9401A}" presName="iconRect" presStyleLbl="node1" presStyleIdx="0" presStyleCnt="3" custScaleX="263153" custScaleY="242831" custLinFactNeighborX="-44326" custLinFactNeighborY="-1721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t="-5000" b="-5000"/>
          </a:stretch>
        </a:blipFill>
        <a:ln>
          <a:noFill/>
        </a:ln>
      </dgm:spPr>
    </dgm:pt>
    <dgm:pt modelId="{61FEAC64-1B83-4E3A-AA87-4304788BDB55}" type="pres">
      <dgm:prSet presAssocID="{BEC2E38C-B9EA-4AC4-87C3-18C259F9401A}" presName="spaceRect" presStyleCnt="0"/>
      <dgm:spPr/>
    </dgm:pt>
    <dgm:pt modelId="{E15304F6-1159-42A1-9C34-3730AFDDA2CD}" type="pres">
      <dgm:prSet presAssocID="{BEC2E38C-B9EA-4AC4-87C3-18C259F9401A}" presName="textRect" presStyleLbl="revTx" presStyleIdx="0" presStyleCnt="3" custScaleX="108243" custLinFactNeighborX="-15732" custLinFactNeighborY="45629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5EF07DF1-4052-44A1-A0AF-0A363D6B0630}" type="pres">
      <dgm:prSet presAssocID="{257D8D46-D708-441A-9A94-08C16FB98397}" presName="sibTrans" presStyleCnt="0"/>
      <dgm:spPr/>
    </dgm:pt>
    <dgm:pt modelId="{076BEFD0-E9ED-4E7F-9673-6E011B5A08E2}" type="pres">
      <dgm:prSet presAssocID="{6C7ABDD8-2116-4572-BFF1-942DE135219B}" presName="compNode" presStyleCnt="0"/>
      <dgm:spPr/>
    </dgm:pt>
    <dgm:pt modelId="{149365D4-02F1-45AD-91FD-EDDC4F0E9A67}" type="pres">
      <dgm:prSet presAssocID="{6C7ABDD8-2116-4572-BFF1-942DE135219B}" presName="iconRect" presStyleLbl="node1" presStyleIdx="1" presStyleCnt="3" custScaleX="274840" custScaleY="239293" custLinFactNeighborX="5585" custLinFactNeighborY="-1839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21000" b="-21000"/>
          </a:stretch>
        </a:blipFill>
        <a:ln>
          <a:noFill/>
        </a:ln>
      </dgm:spPr>
    </dgm:pt>
    <dgm:pt modelId="{447A0DDA-36E4-40AA-925D-E48F6CE3CB04}" type="pres">
      <dgm:prSet presAssocID="{6C7ABDD8-2116-4572-BFF1-942DE135219B}" presName="spaceRect" presStyleCnt="0"/>
      <dgm:spPr/>
    </dgm:pt>
    <dgm:pt modelId="{4BFFB028-C0D7-44EE-803C-2FE7CB0A5632}" type="pres">
      <dgm:prSet presAssocID="{6C7ABDD8-2116-4572-BFF1-942DE135219B}" presName="textRect" presStyleLbl="revTx" presStyleIdx="1" presStyleCnt="3" custLinFactNeighborX="2528" custLinFactNeighborY="46869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BD707A12-FF25-4CE0-97F9-4B4B6BAF0972}" type="pres">
      <dgm:prSet presAssocID="{59BC6248-0FAC-49D0-8357-FB965100BBEE}" presName="sibTrans" presStyleCnt="0"/>
      <dgm:spPr/>
    </dgm:pt>
    <dgm:pt modelId="{5CC278AE-9618-4F63-A36B-DABFF003969D}" type="pres">
      <dgm:prSet presAssocID="{44509D9E-58EE-4039-82A1-2A79116ACC93}" presName="compNode" presStyleCnt="0"/>
      <dgm:spPr/>
    </dgm:pt>
    <dgm:pt modelId="{72D006BC-B9B3-458C-9768-07D20D6CD37A}" type="pres">
      <dgm:prSet presAssocID="{44509D9E-58EE-4039-82A1-2A79116ACC93}" presName="iconRect" presStyleLbl="node1" presStyleIdx="2" presStyleCnt="3" custScaleX="259003" custScaleY="247786" custLinFactNeighborX="70385" custLinFactNeighborY="-2039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l="-33000" r="-33000"/>
          </a:stretch>
        </a:blipFill>
        <a:ln>
          <a:noFill/>
        </a:ln>
      </dgm:spPr>
    </dgm:pt>
    <dgm:pt modelId="{E1CA841E-18DE-4CC2-894E-42813BF3A61C}" type="pres">
      <dgm:prSet presAssocID="{44509D9E-58EE-4039-82A1-2A79116ACC93}" presName="spaceRect" presStyleCnt="0"/>
      <dgm:spPr/>
    </dgm:pt>
    <dgm:pt modelId="{7A8D41E0-D064-4F64-B2E2-37349575417C}" type="pres">
      <dgm:prSet presAssocID="{44509D9E-58EE-4039-82A1-2A79116ACC93}" presName="textRect" presStyleLbl="revTx" presStyleIdx="2" presStyleCnt="3" custLinFactNeighborX="27079" custLinFactNeighborY="45013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2D9BD25-E96B-4410-A062-9484C5CE02DA}" type="presOf" srcId="{1AF866C9-4A03-4AD4-8E51-2BAE1EB6D173}" destId="{731CB9B8-9C9E-4777-B5E5-0C650C1CF671}" srcOrd="0" destOrd="0" presId="urn:microsoft.com/office/officeart/2018/2/layout/IconLabelList"/>
    <dgm:cxn modelId="{E0D91B55-A7CF-4FF4-B08D-DBE20AF8C2FE}" srcId="{1AF866C9-4A03-4AD4-8E51-2BAE1EB6D173}" destId="{44509D9E-58EE-4039-82A1-2A79116ACC93}" srcOrd="2" destOrd="0" parTransId="{5C426BE0-998E-4D28-8838-1C847BD83830}" sibTransId="{35B7AB1F-21FF-4FAC-BC26-4D944FC0050D}"/>
    <dgm:cxn modelId="{27509A94-55FC-46A0-A9A6-A22BC85E8597}" type="presOf" srcId="{6C7ABDD8-2116-4572-BFF1-942DE135219B}" destId="{4BFFB028-C0D7-44EE-803C-2FE7CB0A5632}" srcOrd="0" destOrd="0" presId="urn:microsoft.com/office/officeart/2018/2/layout/IconLabelList"/>
    <dgm:cxn modelId="{34B04A36-AFEA-4CD1-A11B-8FBE8A73338B}" srcId="{1AF866C9-4A03-4AD4-8E51-2BAE1EB6D173}" destId="{BEC2E38C-B9EA-4AC4-87C3-18C259F9401A}" srcOrd="0" destOrd="0" parTransId="{56633E21-2D4F-4D35-A163-AA05ACDE458F}" sibTransId="{257D8D46-D708-441A-9A94-08C16FB98397}"/>
    <dgm:cxn modelId="{0675954C-3CB5-402E-8880-DDA68CDDB758}" srcId="{1AF866C9-4A03-4AD4-8E51-2BAE1EB6D173}" destId="{6C7ABDD8-2116-4572-BFF1-942DE135219B}" srcOrd="1" destOrd="0" parTransId="{616469A4-BE2A-4C29-8A52-AB6BAF651012}" sibTransId="{59BC6248-0FAC-49D0-8357-FB965100BBEE}"/>
    <dgm:cxn modelId="{2FC20AD0-E211-4DAB-A7E2-76FB18A84C4C}" type="presOf" srcId="{BEC2E38C-B9EA-4AC4-87C3-18C259F9401A}" destId="{E15304F6-1159-42A1-9C34-3730AFDDA2CD}" srcOrd="0" destOrd="0" presId="urn:microsoft.com/office/officeart/2018/2/layout/IconLabelList"/>
    <dgm:cxn modelId="{5A02ECB6-7367-493F-9D45-440E8F6BA283}" type="presOf" srcId="{44509D9E-58EE-4039-82A1-2A79116ACC93}" destId="{7A8D41E0-D064-4F64-B2E2-37349575417C}" srcOrd="0" destOrd="0" presId="urn:microsoft.com/office/officeart/2018/2/layout/IconLabelList"/>
    <dgm:cxn modelId="{1DAC79F4-86A2-4FF2-973C-E58AD2F0F8A9}" type="presParOf" srcId="{731CB9B8-9C9E-4777-B5E5-0C650C1CF671}" destId="{0F838767-051F-4A41-B5BD-34FB3C75F12B}" srcOrd="0" destOrd="0" presId="urn:microsoft.com/office/officeart/2018/2/layout/IconLabelList"/>
    <dgm:cxn modelId="{C7E8690E-516D-4499-BDF5-191A25F02037}" type="presParOf" srcId="{0F838767-051F-4A41-B5BD-34FB3C75F12B}" destId="{5A075809-8C75-4E04-803F-AFF163039B65}" srcOrd="0" destOrd="0" presId="urn:microsoft.com/office/officeart/2018/2/layout/IconLabelList"/>
    <dgm:cxn modelId="{9A5CBF75-80AD-4A7D-97A2-4D65DA7FC8AD}" type="presParOf" srcId="{0F838767-051F-4A41-B5BD-34FB3C75F12B}" destId="{61FEAC64-1B83-4E3A-AA87-4304788BDB55}" srcOrd="1" destOrd="0" presId="urn:microsoft.com/office/officeart/2018/2/layout/IconLabelList"/>
    <dgm:cxn modelId="{5E64FA2A-8C48-4725-82DB-EBF6A2443D54}" type="presParOf" srcId="{0F838767-051F-4A41-B5BD-34FB3C75F12B}" destId="{E15304F6-1159-42A1-9C34-3730AFDDA2CD}" srcOrd="2" destOrd="0" presId="urn:microsoft.com/office/officeart/2018/2/layout/IconLabelList"/>
    <dgm:cxn modelId="{BE88A013-45F8-4A54-AB05-45FD35ADC38F}" type="presParOf" srcId="{731CB9B8-9C9E-4777-B5E5-0C650C1CF671}" destId="{5EF07DF1-4052-44A1-A0AF-0A363D6B0630}" srcOrd="1" destOrd="0" presId="urn:microsoft.com/office/officeart/2018/2/layout/IconLabelList"/>
    <dgm:cxn modelId="{9AC2D573-1C38-45BC-8067-16F43F77C5C0}" type="presParOf" srcId="{731CB9B8-9C9E-4777-B5E5-0C650C1CF671}" destId="{076BEFD0-E9ED-4E7F-9673-6E011B5A08E2}" srcOrd="2" destOrd="0" presId="urn:microsoft.com/office/officeart/2018/2/layout/IconLabelList"/>
    <dgm:cxn modelId="{B194EC7C-050A-4B04-A866-3DAB87F9E173}" type="presParOf" srcId="{076BEFD0-E9ED-4E7F-9673-6E011B5A08E2}" destId="{149365D4-02F1-45AD-91FD-EDDC4F0E9A67}" srcOrd="0" destOrd="0" presId="urn:microsoft.com/office/officeart/2018/2/layout/IconLabelList"/>
    <dgm:cxn modelId="{33789C51-F098-4835-AC2F-FAF87397EF84}" type="presParOf" srcId="{076BEFD0-E9ED-4E7F-9673-6E011B5A08E2}" destId="{447A0DDA-36E4-40AA-925D-E48F6CE3CB04}" srcOrd="1" destOrd="0" presId="urn:microsoft.com/office/officeart/2018/2/layout/IconLabelList"/>
    <dgm:cxn modelId="{255FDD29-5710-4FC9-863C-C220C7442AE7}" type="presParOf" srcId="{076BEFD0-E9ED-4E7F-9673-6E011B5A08E2}" destId="{4BFFB028-C0D7-44EE-803C-2FE7CB0A5632}" srcOrd="2" destOrd="0" presId="urn:microsoft.com/office/officeart/2018/2/layout/IconLabelList"/>
    <dgm:cxn modelId="{731028BA-21F4-4D07-8496-65CB56591CE5}" type="presParOf" srcId="{731CB9B8-9C9E-4777-B5E5-0C650C1CF671}" destId="{BD707A12-FF25-4CE0-97F9-4B4B6BAF0972}" srcOrd="3" destOrd="0" presId="urn:microsoft.com/office/officeart/2018/2/layout/IconLabelList"/>
    <dgm:cxn modelId="{154AD7BE-B962-4212-9F3B-E5F9DB8DDE7D}" type="presParOf" srcId="{731CB9B8-9C9E-4777-B5E5-0C650C1CF671}" destId="{5CC278AE-9618-4F63-A36B-DABFF003969D}" srcOrd="4" destOrd="0" presId="urn:microsoft.com/office/officeart/2018/2/layout/IconLabelList"/>
    <dgm:cxn modelId="{4E79B4FC-C1F5-4F20-9EF8-4F94FD2D8A6D}" type="presParOf" srcId="{5CC278AE-9618-4F63-A36B-DABFF003969D}" destId="{72D006BC-B9B3-458C-9768-07D20D6CD37A}" srcOrd="0" destOrd="0" presId="urn:microsoft.com/office/officeart/2018/2/layout/IconLabelList"/>
    <dgm:cxn modelId="{A5C54848-9E78-49FD-9EF1-C095038B5AD4}" type="presParOf" srcId="{5CC278AE-9618-4F63-A36B-DABFF003969D}" destId="{E1CA841E-18DE-4CC2-894E-42813BF3A61C}" srcOrd="1" destOrd="0" presId="urn:microsoft.com/office/officeart/2018/2/layout/IconLabelList"/>
    <dgm:cxn modelId="{7E8EA5BF-02CC-41C2-A7CF-B153778365B6}" type="presParOf" srcId="{5CC278AE-9618-4F63-A36B-DABFF003969D}" destId="{7A8D41E0-D064-4F64-B2E2-37349575417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46ECE4-DF01-477E-A94F-56809DC8F5C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B96BE10-F537-48B1-94B2-018CAC4CFDAE}">
      <dgm:prSet phldrT="[Texto]"/>
      <dgm:spPr/>
      <dgm:t>
        <a:bodyPr/>
        <a:lstStyle/>
        <a:p>
          <a:r>
            <a: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Merecido sitio en la educación y la estima social</a:t>
          </a:r>
        </a:p>
      </dgm:t>
    </dgm:pt>
    <dgm:pt modelId="{E862E0B1-6515-4DE5-BF5D-E198B031A096}" type="parTrans" cxnId="{CF04655C-BBF6-47D1-9363-F90B1565CB95}">
      <dgm:prSet/>
      <dgm:spPr/>
      <dgm:t>
        <a:bodyPr/>
        <a:lstStyle/>
        <a:p>
          <a:endParaRPr lang="es-ES"/>
        </a:p>
      </dgm:t>
    </dgm:pt>
    <dgm:pt modelId="{7E2C43DF-77DE-41AF-B7E9-A05710D53340}" type="sibTrans" cxnId="{CF04655C-BBF6-47D1-9363-F90B1565CB95}">
      <dgm:prSet/>
      <dgm:spPr/>
      <dgm:t>
        <a:bodyPr/>
        <a:lstStyle/>
        <a:p>
          <a:endParaRPr lang="es-ES"/>
        </a:p>
      </dgm:t>
    </dgm:pt>
    <dgm:pt modelId="{4FE41C69-501F-447A-8E1B-099E26ECDC44}">
      <dgm:prSet phldrT="[Texto]"/>
      <dgm:spPr/>
      <dgm:t>
        <a:bodyPr/>
        <a:lstStyle/>
        <a:p>
          <a:r>
            <a: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Formar obreros y artesanos conscientes y completos</a:t>
          </a:r>
        </a:p>
      </dgm:t>
    </dgm:pt>
    <dgm:pt modelId="{BD602D95-D3B4-4A86-A526-8AFFAD39CF8E}" type="parTrans" cxnId="{F7181E3E-AFFA-4FAC-9FB7-A350F4626BF7}">
      <dgm:prSet/>
      <dgm:spPr/>
      <dgm:t>
        <a:bodyPr/>
        <a:lstStyle/>
        <a:p>
          <a:endParaRPr lang="es-ES"/>
        </a:p>
      </dgm:t>
    </dgm:pt>
    <dgm:pt modelId="{90E88E18-67FB-4FF1-8EC7-56000248AAB3}" type="sibTrans" cxnId="{F7181E3E-AFFA-4FAC-9FB7-A350F4626BF7}">
      <dgm:prSet/>
      <dgm:spPr/>
      <dgm:t>
        <a:bodyPr/>
        <a:lstStyle/>
        <a:p>
          <a:endParaRPr lang="es-ES"/>
        </a:p>
      </dgm:t>
    </dgm:pt>
    <dgm:pt modelId="{B53F8B7A-0B82-4B93-A8AB-2773BA04116C}">
      <dgm:prSet phldrT="[Texto]"/>
      <dgm:spPr/>
      <dgm:t>
        <a:bodyPr/>
        <a:lstStyle/>
        <a:p>
          <a:r>
            <a: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Equiparar el estudio y el trabajo manual</a:t>
          </a:r>
        </a:p>
      </dgm:t>
    </dgm:pt>
    <dgm:pt modelId="{9D29AF70-F703-4530-94E6-48A52CD24799}" type="parTrans" cxnId="{A9D8A5B9-5FD5-47AD-AF44-29C9EC177568}">
      <dgm:prSet/>
      <dgm:spPr/>
      <dgm:t>
        <a:bodyPr/>
        <a:lstStyle/>
        <a:p>
          <a:endParaRPr lang="es-ES"/>
        </a:p>
      </dgm:t>
    </dgm:pt>
    <dgm:pt modelId="{BEE61277-1812-41C1-B3D4-B3039C107F4C}" type="sibTrans" cxnId="{A9D8A5B9-5FD5-47AD-AF44-29C9EC177568}">
      <dgm:prSet/>
      <dgm:spPr/>
      <dgm:t>
        <a:bodyPr/>
        <a:lstStyle/>
        <a:p>
          <a:endParaRPr lang="es-ES"/>
        </a:p>
      </dgm:t>
    </dgm:pt>
    <dgm:pt modelId="{ECA91677-1FB3-48DD-A8B0-A1016FE0C6DC}" type="pres">
      <dgm:prSet presAssocID="{9246ECE4-DF01-477E-A94F-56809DC8F5C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658269E-9659-4C79-BB35-2D03F2AC2527}" type="pres">
      <dgm:prSet presAssocID="{4B96BE10-F537-48B1-94B2-018CAC4CFDAE}" presName="comp" presStyleCnt="0"/>
      <dgm:spPr/>
    </dgm:pt>
    <dgm:pt modelId="{DF50AD82-7568-481F-B3A3-36C9C229A327}" type="pres">
      <dgm:prSet presAssocID="{4B96BE10-F537-48B1-94B2-018CAC4CFDAE}" presName="box" presStyleLbl="node1" presStyleIdx="0" presStyleCnt="3"/>
      <dgm:spPr/>
      <dgm:t>
        <a:bodyPr/>
        <a:lstStyle/>
        <a:p>
          <a:endParaRPr lang="es-ES"/>
        </a:p>
      </dgm:t>
    </dgm:pt>
    <dgm:pt modelId="{9AA2EFBC-6B83-4FE6-B3BA-10B1EE4BA858}" type="pres">
      <dgm:prSet presAssocID="{4B96BE10-F537-48B1-94B2-018CAC4CFDAE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DEB42C35-F81D-4C84-B265-DADA1DD8FBF1}" type="pres">
      <dgm:prSet presAssocID="{4B96BE10-F537-48B1-94B2-018CAC4CFDA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0C9ADD-76A8-4391-8A68-D5B89604B89A}" type="pres">
      <dgm:prSet presAssocID="{7E2C43DF-77DE-41AF-B7E9-A05710D53340}" presName="spacer" presStyleCnt="0"/>
      <dgm:spPr/>
    </dgm:pt>
    <dgm:pt modelId="{89037806-652F-46CF-82CD-DB311B4CFF8E}" type="pres">
      <dgm:prSet presAssocID="{4FE41C69-501F-447A-8E1B-099E26ECDC44}" presName="comp" presStyleCnt="0"/>
      <dgm:spPr/>
    </dgm:pt>
    <dgm:pt modelId="{9EFCE4FE-6869-4E54-82F9-310C419B2087}" type="pres">
      <dgm:prSet presAssocID="{4FE41C69-501F-447A-8E1B-099E26ECDC44}" presName="box" presStyleLbl="node1" presStyleIdx="1" presStyleCnt="3"/>
      <dgm:spPr/>
      <dgm:t>
        <a:bodyPr/>
        <a:lstStyle/>
        <a:p>
          <a:endParaRPr lang="es-ES"/>
        </a:p>
      </dgm:t>
    </dgm:pt>
    <dgm:pt modelId="{0DEF1394-511A-4C54-9BFF-5C9582FF79D2}" type="pres">
      <dgm:prSet presAssocID="{4FE41C69-501F-447A-8E1B-099E26ECDC44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B6AAC5D-21BB-43B0-9211-1F20DCA61DDB}" type="pres">
      <dgm:prSet presAssocID="{4FE41C69-501F-447A-8E1B-099E26ECDC4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1BAAB3-5501-49D0-99E4-7AC58B750CB2}" type="pres">
      <dgm:prSet presAssocID="{90E88E18-67FB-4FF1-8EC7-56000248AAB3}" presName="spacer" presStyleCnt="0"/>
      <dgm:spPr/>
    </dgm:pt>
    <dgm:pt modelId="{66D1AC3A-23EE-40BF-AEB1-367911032FE9}" type="pres">
      <dgm:prSet presAssocID="{B53F8B7A-0B82-4B93-A8AB-2773BA04116C}" presName="comp" presStyleCnt="0"/>
      <dgm:spPr/>
    </dgm:pt>
    <dgm:pt modelId="{D34194B0-98B0-430C-9907-D997276A81D6}" type="pres">
      <dgm:prSet presAssocID="{B53F8B7A-0B82-4B93-A8AB-2773BA04116C}" presName="box" presStyleLbl="node1" presStyleIdx="2" presStyleCnt="3"/>
      <dgm:spPr/>
      <dgm:t>
        <a:bodyPr/>
        <a:lstStyle/>
        <a:p>
          <a:endParaRPr lang="es-ES"/>
        </a:p>
      </dgm:t>
    </dgm:pt>
    <dgm:pt modelId="{1B50676D-9597-49CD-B1FD-622357E97116}" type="pres">
      <dgm:prSet presAssocID="{B53F8B7A-0B82-4B93-A8AB-2773BA04116C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A44B5AEC-4CE7-4B25-8685-3073CB6F43A9}" type="pres">
      <dgm:prSet presAssocID="{B53F8B7A-0B82-4B93-A8AB-2773BA04116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9D8A5B9-5FD5-47AD-AF44-29C9EC177568}" srcId="{9246ECE4-DF01-477E-A94F-56809DC8F5CB}" destId="{B53F8B7A-0B82-4B93-A8AB-2773BA04116C}" srcOrd="2" destOrd="0" parTransId="{9D29AF70-F703-4530-94E6-48A52CD24799}" sibTransId="{BEE61277-1812-41C1-B3D4-B3039C107F4C}"/>
    <dgm:cxn modelId="{CF04655C-BBF6-47D1-9363-F90B1565CB95}" srcId="{9246ECE4-DF01-477E-A94F-56809DC8F5CB}" destId="{4B96BE10-F537-48B1-94B2-018CAC4CFDAE}" srcOrd="0" destOrd="0" parTransId="{E862E0B1-6515-4DE5-BF5D-E198B031A096}" sibTransId="{7E2C43DF-77DE-41AF-B7E9-A05710D53340}"/>
    <dgm:cxn modelId="{F7181E3E-AFFA-4FAC-9FB7-A350F4626BF7}" srcId="{9246ECE4-DF01-477E-A94F-56809DC8F5CB}" destId="{4FE41C69-501F-447A-8E1B-099E26ECDC44}" srcOrd="1" destOrd="0" parTransId="{BD602D95-D3B4-4A86-A526-8AFFAD39CF8E}" sibTransId="{90E88E18-67FB-4FF1-8EC7-56000248AAB3}"/>
    <dgm:cxn modelId="{E4DFFE25-0142-4844-9910-67623CC1B88A}" type="presOf" srcId="{B53F8B7A-0B82-4B93-A8AB-2773BA04116C}" destId="{A44B5AEC-4CE7-4B25-8685-3073CB6F43A9}" srcOrd="1" destOrd="0" presId="urn:microsoft.com/office/officeart/2005/8/layout/vList4"/>
    <dgm:cxn modelId="{BBCE6E8B-F8B7-4B3C-803D-AAAD613CB492}" type="presOf" srcId="{4B96BE10-F537-48B1-94B2-018CAC4CFDAE}" destId="{DF50AD82-7568-481F-B3A3-36C9C229A327}" srcOrd="0" destOrd="0" presId="urn:microsoft.com/office/officeart/2005/8/layout/vList4"/>
    <dgm:cxn modelId="{BFF8F239-7A4C-429C-9CD3-DF1B18EE5591}" type="presOf" srcId="{9246ECE4-DF01-477E-A94F-56809DC8F5CB}" destId="{ECA91677-1FB3-48DD-A8B0-A1016FE0C6DC}" srcOrd="0" destOrd="0" presId="urn:microsoft.com/office/officeart/2005/8/layout/vList4"/>
    <dgm:cxn modelId="{50B29C37-3804-4D57-9F07-5D0BFB614BCA}" type="presOf" srcId="{4B96BE10-F537-48B1-94B2-018CAC4CFDAE}" destId="{DEB42C35-F81D-4C84-B265-DADA1DD8FBF1}" srcOrd="1" destOrd="0" presId="urn:microsoft.com/office/officeart/2005/8/layout/vList4"/>
    <dgm:cxn modelId="{3D2F9B01-83D7-47A6-A5BF-E1B4C9D83FA0}" type="presOf" srcId="{4FE41C69-501F-447A-8E1B-099E26ECDC44}" destId="{CB6AAC5D-21BB-43B0-9211-1F20DCA61DDB}" srcOrd="1" destOrd="0" presId="urn:microsoft.com/office/officeart/2005/8/layout/vList4"/>
    <dgm:cxn modelId="{9A0DB8A9-624A-4079-ABF2-8BB8AD37A4B4}" type="presOf" srcId="{B53F8B7A-0B82-4B93-A8AB-2773BA04116C}" destId="{D34194B0-98B0-430C-9907-D997276A81D6}" srcOrd="0" destOrd="0" presId="urn:microsoft.com/office/officeart/2005/8/layout/vList4"/>
    <dgm:cxn modelId="{EA863D24-D5CF-4208-B9E6-EF5A0EA36901}" type="presOf" srcId="{4FE41C69-501F-447A-8E1B-099E26ECDC44}" destId="{9EFCE4FE-6869-4E54-82F9-310C419B2087}" srcOrd="0" destOrd="0" presId="urn:microsoft.com/office/officeart/2005/8/layout/vList4"/>
    <dgm:cxn modelId="{8E10D841-05A3-4EE5-B0B9-748F1287C93D}" type="presParOf" srcId="{ECA91677-1FB3-48DD-A8B0-A1016FE0C6DC}" destId="{2658269E-9659-4C79-BB35-2D03F2AC2527}" srcOrd="0" destOrd="0" presId="urn:microsoft.com/office/officeart/2005/8/layout/vList4"/>
    <dgm:cxn modelId="{DF5C3226-C901-47B3-B3AA-48EB3DC760FA}" type="presParOf" srcId="{2658269E-9659-4C79-BB35-2D03F2AC2527}" destId="{DF50AD82-7568-481F-B3A3-36C9C229A327}" srcOrd="0" destOrd="0" presId="urn:microsoft.com/office/officeart/2005/8/layout/vList4"/>
    <dgm:cxn modelId="{E5C4396E-6320-4BD4-BBB6-06B7DE4E40C6}" type="presParOf" srcId="{2658269E-9659-4C79-BB35-2D03F2AC2527}" destId="{9AA2EFBC-6B83-4FE6-B3BA-10B1EE4BA858}" srcOrd="1" destOrd="0" presId="urn:microsoft.com/office/officeart/2005/8/layout/vList4"/>
    <dgm:cxn modelId="{E3F24135-99AA-4535-89AB-A417D6550E88}" type="presParOf" srcId="{2658269E-9659-4C79-BB35-2D03F2AC2527}" destId="{DEB42C35-F81D-4C84-B265-DADA1DD8FBF1}" srcOrd="2" destOrd="0" presId="urn:microsoft.com/office/officeart/2005/8/layout/vList4"/>
    <dgm:cxn modelId="{6250F01C-EBCC-4109-8385-79D8DA2CD086}" type="presParOf" srcId="{ECA91677-1FB3-48DD-A8B0-A1016FE0C6DC}" destId="{7F0C9ADD-76A8-4391-8A68-D5B89604B89A}" srcOrd="1" destOrd="0" presId="urn:microsoft.com/office/officeart/2005/8/layout/vList4"/>
    <dgm:cxn modelId="{13F90291-8488-4244-81D3-604C059E749D}" type="presParOf" srcId="{ECA91677-1FB3-48DD-A8B0-A1016FE0C6DC}" destId="{89037806-652F-46CF-82CD-DB311B4CFF8E}" srcOrd="2" destOrd="0" presId="urn:microsoft.com/office/officeart/2005/8/layout/vList4"/>
    <dgm:cxn modelId="{82CD7F9F-AB4C-4761-802D-760F9292423C}" type="presParOf" srcId="{89037806-652F-46CF-82CD-DB311B4CFF8E}" destId="{9EFCE4FE-6869-4E54-82F9-310C419B2087}" srcOrd="0" destOrd="0" presId="urn:microsoft.com/office/officeart/2005/8/layout/vList4"/>
    <dgm:cxn modelId="{F996815F-DA05-458D-BBBA-DB4D9C3A56F5}" type="presParOf" srcId="{89037806-652F-46CF-82CD-DB311B4CFF8E}" destId="{0DEF1394-511A-4C54-9BFF-5C9582FF79D2}" srcOrd="1" destOrd="0" presId="urn:microsoft.com/office/officeart/2005/8/layout/vList4"/>
    <dgm:cxn modelId="{8EC84209-2870-46C0-A1F0-F14228B180FC}" type="presParOf" srcId="{89037806-652F-46CF-82CD-DB311B4CFF8E}" destId="{CB6AAC5D-21BB-43B0-9211-1F20DCA61DDB}" srcOrd="2" destOrd="0" presId="urn:microsoft.com/office/officeart/2005/8/layout/vList4"/>
    <dgm:cxn modelId="{91ECF2C5-04CD-4513-8DD4-9157352CE054}" type="presParOf" srcId="{ECA91677-1FB3-48DD-A8B0-A1016FE0C6DC}" destId="{B91BAAB3-5501-49D0-99E4-7AC58B750CB2}" srcOrd="3" destOrd="0" presId="urn:microsoft.com/office/officeart/2005/8/layout/vList4"/>
    <dgm:cxn modelId="{F7966680-928E-41A9-B319-539C60AB7947}" type="presParOf" srcId="{ECA91677-1FB3-48DD-A8B0-A1016FE0C6DC}" destId="{66D1AC3A-23EE-40BF-AEB1-367911032FE9}" srcOrd="4" destOrd="0" presId="urn:microsoft.com/office/officeart/2005/8/layout/vList4"/>
    <dgm:cxn modelId="{B21EFBAB-36CE-44A2-811D-E34D65C894C9}" type="presParOf" srcId="{66D1AC3A-23EE-40BF-AEB1-367911032FE9}" destId="{D34194B0-98B0-430C-9907-D997276A81D6}" srcOrd="0" destOrd="0" presId="urn:microsoft.com/office/officeart/2005/8/layout/vList4"/>
    <dgm:cxn modelId="{2DB9202B-3417-4089-9E97-1BAB863503D5}" type="presParOf" srcId="{66D1AC3A-23EE-40BF-AEB1-367911032FE9}" destId="{1B50676D-9597-49CD-B1FD-622357E97116}" srcOrd="1" destOrd="0" presId="urn:microsoft.com/office/officeart/2005/8/layout/vList4"/>
    <dgm:cxn modelId="{9A54BB7D-995E-46A9-9E39-D6AD37CCF84E}" type="presParOf" srcId="{66D1AC3A-23EE-40BF-AEB1-367911032FE9}" destId="{A44B5AEC-4CE7-4B25-8685-3073CB6F43A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4C8A41-BF51-4CF2-9CEF-6967B37C2365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8E935BF-55B9-43D0-AAE2-FA160063815D}">
      <dgm:prSet phldrT="[Texto]" custT="1"/>
      <dgm:spPr/>
      <dgm:t>
        <a:bodyPr/>
        <a:lstStyle/>
        <a:p>
          <a:r>
            <a:rPr lang="es-ES" sz="2000" dirty="0">
              <a:solidFill>
                <a:srgbClr val="002060"/>
              </a:solidFill>
              <a:latin typeface="Arial Narrow" panose="020B0606020202030204" pitchFamily="34" charset="0"/>
            </a:rPr>
            <a:t>Artesanos y estudiantes</a:t>
          </a:r>
        </a:p>
      </dgm:t>
    </dgm:pt>
    <dgm:pt modelId="{A0D48E06-D575-4A5F-BA63-EEABEC2AB78F}" type="parTrans" cxnId="{CB0336FE-CB5A-46D5-94AB-AA469FC6AF6C}">
      <dgm:prSet/>
      <dgm:spPr/>
      <dgm:t>
        <a:bodyPr/>
        <a:lstStyle/>
        <a:p>
          <a:endParaRPr lang="es-ES"/>
        </a:p>
      </dgm:t>
    </dgm:pt>
    <dgm:pt modelId="{F55DE7CB-2AAC-40F6-B8ED-ED63563E3373}" type="sibTrans" cxnId="{CB0336FE-CB5A-46D5-94AB-AA469FC6AF6C}">
      <dgm:prSet/>
      <dgm:spPr/>
      <dgm:t>
        <a:bodyPr/>
        <a:lstStyle/>
        <a:p>
          <a:endParaRPr lang="es-ES"/>
        </a:p>
      </dgm:t>
    </dgm:pt>
    <dgm:pt modelId="{9005D9FE-B994-4871-9EBC-95D2A73539ED}">
      <dgm:prSet phldrT="[Texto]" custT="1"/>
      <dgm:spPr/>
      <dgm:t>
        <a:bodyPr/>
        <a:lstStyle/>
        <a:p>
          <a:r>
            <a:rPr lang="es-ES" sz="2400" dirty="0">
              <a:solidFill>
                <a:srgbClr val="FF0000"/>
              </a:solidFill>
            </a:rPr>
            <a:t>Armonía Social</a:t>
          </a:r>
        </a:p>
      </dgm:t>
    </dgm:pt>
    <dgm:pt modelId="{8C22D803-9C3F-45F5-8DA9-403EE434C9B5}" type="parTrans" cxnId="{1074A473-24F6-4E08-ADF3-05B12BE34D02}">
      <dgm:prSet/>
      <dgm:spPr/>
      <dgm:t>
        <a:bodyPr/>
        <a:lstStyle/>
        <a:p>
          <a:endParaRPr lang="es-ES"/>
        </a:p>
      </dgm:t>
    </dgm:pt>
    <dgm:pt modelId="{435646A1-D09D-40AA-83EC-FFCDA2A8A019}" type="sibTrans" cxnId="{1074A473-24F6-4E08-ADF3-05B12BE34D02}">
      <dgm:prSet/>
      <dgm:spPr/>
      <dgm:t>
        <a:bodyPr/>
        <a:lstStyle/>
        <a:p>
          <a:endParaRPr lang="es-ES"/>
        </a:p>
      </dgm:t>
    </dgm:pt>
    <dgm:pt modelId="{1099EA3F-5301-4D4F-A8C8-D50414E5E2FA}">
      <dgm:prSet phldrT="[Texto]" custT="1"/>
      <dgm:spPr/>
      <dgm:t>
        <a:bodyPr/>
        <a:lstStyle/>
        <a:p>
          <a:r>
            <a:rPr lang="es-ES" sz="2000" dirty="0"/>
            <a:t>Escuela de Trabajo</a:t>
          </a:r>
        </a:p>
      </dgm:t>
    </dgm:pt>
    <dgm:pt modelId="{BF72118D-0C98-4FE7-85DD-BEA2BEB1ED7F}" type="parTrans" cxnId="{A2FC8B83-8B87-451F-8687-10893B2AC842}">
      <dgm:prSet/>
      <dgm:spPr/>
      <dgm:t>
        <a:bodyPr/>
        <a:lstStyle/>
        <a:p>
          <a:endParaRPr lang="es-ES"/>
        </a:p>
      </dgm:t>
    </dgm:pt>
    <dgm:pt modelId="{A59A4B8E-EFE8-4EC2-9E2A-351B6922E92F}" type="sibTrans" cxnId="{A2FC8B83-8B87-451F-8687-10893B2AC842}">
      <dgm:prSet/>
      <dgm:spPr/>
      <dgm:t>
        <a:bodyPr/>
        <a:lstStyle/>
        <a:p>
          <a:endParaRPr lang="es-ES"/>
        </a:p>
      </dgm:t>
    </dgm:pt>
    <dgm:pt modelId="{C5FD8E70-4076-4837-86CA-1DDB31445949}">
      <dgm:prSet phldrT="[Texto]"/>
      <dgm:spPr/>
      <dgm:t>
        <a:bodyPr/>
        <a:lstStyle/>
        <a:p>
          <a:r>
            <a:rPr lang="es-ES" dirty="0"/>
            <a:t>Propuestas</a:t>
          </a:r>
        </a:p>
      </dgm:t>
    </dgm:pt>
    <dgm:pt modelId="{AB8F40DB-B04B-480D-B9CB-12A05D61FEC3}" type="parTrans" cxnId="{A50B3DB3-359C-4062-8BFF-7D564C20D535}">
      <dgm:prSet/>
      <dgm:spPr/>
      <dgm:t>
        <a:bodyPr/>
        <a:lstStyle/>
        <a:p>
          <a:endParaRPr lang="es-ES"/>
        </a:p>
      </dgm:t>
    </dgm:pt>
    <dgm:pt modelId="{7DA891EA-7CDD-40BF-B9C8-A773922CBE07}" type="sibTrans" cxnId="{A50B3DB3-359C-4062-8BFF-7D564C20D535}">
      <dgm:prSet/>
      <dgm:spPr/>
      <dgm:t>
        <a:bodyPr/>
        <a:lstStyle/>
        <a:p>
          <a:endParaRPr lang="es-ES"/>
        </a:p>
      </dgm:t>
    </dgm:pt>
    <dgm:pt modelId="{A87E3584-32D6-4A62-986F-827BCBFEE94F}" type="pres">
      <dgm:prSet presAssocID="{B74C8A41-BF51-4CF2-9CEF-6967B37C236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BD3115E-987B-4B7A-BE76-A6A025EE2F3C}" type="pres">
      <dgm:prSet presAssocID="{B74C8A41-BF51-4CF2-9CEF-6967B37C2365}" presName="ellipse" presStyleLbl="trBgShp" presStyleIdx="0" presStyleCnt="1" custScaleX="129322" custScaleY="127485" custLinFactNeighborX="158" custLinFactNeighborY="-1532"/>
      <dgm:spPr/>
    </dgm:pt>
    <dgm:pt modelId="{ADFB2420-69A0-4DA1-9FC0-99FB8C2446AD}" type="pres">
      <dgm:prSet presAssocID="{B74C8A41-BF51-4CF2-9CEF-6967B37C2365}" presName="arrow1" presStyleLbl="fgShp" presStyleIdx="0" presStyleCnt="1" custLinFactNeighborX="15" custLinFactNeighborY="36455"/>
      <dgm:spPr/>
    </dgm:pt>
    <dgm:pt modelId="{0CD03ED2-7D43-410B-A07E-8DE96CD9EBE6}" type="pres">
      <dgm:prSet presAssocID="{B74C8A41-BF51-4CF2-9CEF-6967B37C2365}" presName="rectangle" presStyleLbl="revTx" presStyleIdx="0" presStyleCnt="1" custLinFactNeighborX="3" custLinFactNeighborY="157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9EBD27-ECC0-495F-B007-197BF4925FF4}" type="pres">
      <dgm:prSet presAssocID="{9005D9FE-B994-4871-9EBC-95D2A73539ED}" presName="item1" presStyleLbl="node1" presStyleIdx="0" presStyleCnt="3" custScaleX="129309" custScaleY="1186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F72B8F-3E60-4CB1-B850-22CAF49747A7}" type="pres">
      <dgm:prSet presAssocID="{1099EA3F-5301-4D4F-A8C8-D50414E5E2FA}" presName="item2" presStyleLbl="node1" presStyleIdx="1" presStyleCnt="3" custScaleX="140215" custScaleY="135806" custLinFactNeighborX="-8988" custLinFactNeighborY="-76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2AF96D-8288-4ACE-B1EB-67DF64A8A74C}" type="pres">
      <dgm:prSet presAssocID="{C5FD8E70-4076-4837-86CA-1DDB31445949}" presName="item3" presStyleLbl="node1" presStyleIdx="2" presStyleCnt="3" custScaleX="141791" custScaleY="126679" custLinFactNeighborX="24399" custLinFactNeighborY="-1143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F81495-7285-4338-B618-48609F882E0A}" type="pres">
      <dgm:prSet presAssocID="{B74C8A41-BF51-4CF2-9CEF-6967B37C2365}" presName="funnel" presStyleLbl="trAlignAcc1" presStyleIdx="0" presStyleCnt="1" custScaleX="120832" custScaleY="110153" custLinFactNeighborX="-2010" custLinFactNeighborY="306"/>
      <dgm:spPr/>
    </dgm:pt>
  </dgm:ptLst>
  <dgm:cxnLst>
    <dgm:cxn modelId="{B6E8C1BB-0170-478D-A2E1-1BC6D8B61ED5}" type="presOf" srcId="{C5FD8E70-4076-4837-86CA-1DDB31445949}" destId="{0CD03ED2-7D43-410B-A07E-8DE96CD9EBE6}" srcOrd="0" destOrd="0" presId="urn:microsoft.com/office/officeart/2005/8/layout/funnel1"/>
    <dgm:cxn modelId="{2733FA8E-C38C-4AAF-9241-62F4DBE86ED4}" type="presOf" srcId="{1099EA3F-5301-4D4F-A8C8-D50414E5E2FA}" destId="{129EBD27-ECC0-495F-B007-197BF4925FF4}" srcOrd="0" destOrd="0" presId="urn:microsoft.com/office/officeart/2005/8/layout/funnel1"/>
    <dgm:cxn modelId="{D1CDE013-2C80-4F77-A340-6B5E56A8733A}" type="presOf" srcId="{08E935BF-55B9-43D0-AAE2-FA160063815D}" destId="{E92AF96D-8288-4ACE-B1EB-67DF64A8A74C}" srcOrd="0" destOrd="0" presId="urn:microsoft.com/office/officeart/2005/8/layout/funnel1"/>
    <dgm:cxn modelId="{1EE0FCCB-D7B7-4B04-B686-D02BDED093FB}" type="presOf" srcId="{9005D9FE-B994-4871-9EBC-95D2A73539ED}" destId="{54F72B8F-3E60-4CB1-B850-22CAF49747A7}" srcOrd="0" destOrd="0" presId="urn:microsoft.com/office/officeart/2005/8/layout/funnel1"/>
    <dgm:cxn modelId="{A50B3DB3-359C-4062-8BFF-7D564C20D535}" srcId="{B74C8A41-BF51-4CF2-9CEF-6967B37C2365}" destId="{C5FD8E70-4076-4837-86CA-1DDB31445949}" srcOrd="3" destOrd="0" parTransId="{AB8F40DB-B04B-480D-B9CB-12A05D61FEC3}" sibTransId="{7DA891EA-7CDD-40BF-B9C8-A773922CBE07}"/>
    <dgm:cxn modelId="{1074A473-24F6-4E08-ADF3-05B12BE34D02}" srcId="{B74C8A41-BF51-4CF2-9CEF-6967B37C2365}" destId="{9005D9FE-B994-4871-9EBC-95D2A73539ED}" srcOrd="1" destOrd="0" parTransId="{8C22D803-9C3F-45F5-8DA9-403EE434C9B5}" sibTransId="{435646A1-D09D-40AA-83EC-FFCDA2A8A019}"/>
    <dgm:cxn modelId="{A2FC8B83-8B87-451F-8687-10893B2AC842}" srcId="{B74C8A41-BF51-4CF2-9CEF-6967B37C2365}" destId="{1099EA3F-5301-4D4F-A8C8-D50414E5E2FA}" srcOrd="2" destOrd="0" parTransId="{BF72118D-0C98-4FE7-85DD-BEA2BEB1ED7F}" sibTransId="{A59A4B8E-EFE8-4EC2-9E2A-351B6922E92F}"/>
    <dgm:cxn modelId="{CB0336FE-CB5A-46D5-94AB-AA469FC6AF6C}" srcId="{B74C8A41-BF51-4CF2-9CEF-6967B37C2365}" destId="{08E935BF-55B9-43D0-AAE2-FA160063815D}" srcOrd="0" destOrd="0" parTransId="{A0D48E06-D575-4A5F-BA63-EEABEC2AB78F}" sibTransId="{F55DE7CB-2AAC-40F6-B8ED-ED63563E3373}"/>
    <dgm:cxn modelId="{819563F5-91E8-4147-AB3A-91A08D48112C}" type="presOf" srcId="{B74C8A41-BF51-4CF2-9CEF-6967B37C2365}" destId="{A87E3584-32D6-4A62-986F-827BCBFEE94F}" srcOrd="0" destOrd="0" presId="urn:microsoft.com/office/officeart/2005/8/layout/funnel1"/>
    <dgm:cxn modelId="{8210549B-64E7-48CF-8E3B-B701D4EECDD4}" type="presParOf" srcId="{A87E3584-32D6-4A62-986F-827BCBFEE94F}" destId="{8BD3115E-987B-4B7A-BE76-A6A025EE2F3C}" srcOrd="0" destOrd="0" presId="urn:microsoft.com/office/officeart/2005/8/layout/funnel1"/>
    <dgm:cxn modelId="{F8B3093B-BACB-4C63-B81D-49FDA9FA2275}" type="presParOf" srcId="{A87E3584-32D6-4A62-986F-827BCBFEE94F}" destId="{ADFB2420-69A0-4DA1-9FC0-99FB8C2446AD}" srcOrd="1" destOrd="0" presId="urn:microsoft.com/office/officeart/2005/8/layout/funnel1"/>
    <dgm:cxn modelId="{F2D22D63-AC73-4D31-9D30-E0F672E4291D}" type="presParOf" srcId="{A87E3584-32D6-4A62-986F-827BCBFEE94F}" destId="{0CD03ED2-7D43-410B-A07E-8DE96CD9EBE6}" srcOrd="2" destOrd="0" presId="urn:microsoft.com/office/officeart/2005/8/layout/funnel1"/>
    <dgm:cxn modelId="{DD29D40B-7486-48B3-8918-6FF30A6B9EB5}" type="presParOf" srcId="{A87E3584-32D6-4A62-986F-827BCBFEE94F}" destId="{129EBD27-ECC0-495F-B007-197BF4925FF4}" srcOrd="3" destOrd="0" presId="urn:microsoft.com/office/officeart/2005/8/layout/funnel1"/>
    <dgm:cxn modelId="{DF99C6D5-5BC8-4203-B7AE-7F69C90E656B}" type="presParOf" srcId="{A87E3584-32D6-4A62-986F-827BCBFEE94F}" destId="{54F72B8F-3E60-4CB1-B850-22CAF49747A7}" srcOrd="4" destOrd="0" presId="urn:microsoft.com/office/officeart/2005/8/layout/funnel1"/>
    <dgm:cxn modelId="{4F223AE0-DFD0-4349-B2EC-034E762BC07A}" type="presParOf" srcId="{A87E3584-32D6-4A62-986F-827BCBFEE94F}" destId="{E92AF96D-8288-4ACE-B1EB-67DF64A8A74C}" srcOrd="5" destOrd="0" presId="urn:microsoft.com/office/officeart/2005/8/layout/funnel1"/>
    <dgm:cxn modelId="{DBF981F3-BBE5-4B6C-B14E-2C73CB2A0F3E}" type="presParOf" srcId="{A87E3584-32D6-4A62-986F-827BCBFEE94F}" destId="{1DF81495-7285-4338-B618-48609F882E0A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62F2DA-D7F2-4FF6-84BA-5F139A7912D1}" type="doc">
      <dgm:prSet loTypeId="urn:microsoft.com/office/officeart/2005/8/layout/arrow5" loCatId="relationship" qsTypeId="urn:microsoft.com/office/officeart/2005/8/quickstyle/simple4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AF48E813-4459-4B63-9360-D2CA978144F6}">
      <dgm:prSet phldrT="[Text]" custT="1"/>
      <dgm:spPr/>
      <dgm:t>
        <a:bodyPr rtlCol="0"/>
        <a:lstStyle/>
        <a:p>
          <a:pPr rtl="0"/>
          <a:r>
            <a:rPr lang="es-ES" sz="2400" noProof="1">
              <a:solidFill>
                <a:srgbClr val="0070C0"/>
              </a:solidFill>
            </a:rPr>
            <a:t>Ensayo de Armonía Social</a:t>
          </a:r>
        </a:p>
      </dgm:t>
    </dgm:pt>
    <dgm:pt modelId="{DB703676-2A02-40C0-8D19-B1740BA13EAF}" type="parTrans" cxnId="{9523870F-D5F6-4EE4-9D0E-98036F772042}">
      <dgm:prSet/>
      <dgm:spPr/>
      <dgm:t>
        <a:bodyPr rtlCol="0"/>
        <a:lstStyle/>
        <a:p>
          <a:pPr rtl="0"/>
          <a:endParaRPr lang="es-ES" noProof="1"/>
        </a:p>
      </dgm:t>
    </dgm:pt>
    <dgm:pt modelId="{AD34E5BA-C68C-46C7-94AE-AB69E454AEC4}" type="sibTrans" cxnId="{9523870F-D5F6-4EE4-9D0E-98036F772042}">
      <dgm:prSet/>
      <dgm:spPr/>
      <dgm:t>
        <a:bodyPr rtlCol="0"/>
        <a:lstStyle/>
        <a:p>
          <a:pPr rtl="0"/>
          <a:endParaRPr lang="es-ES" noProof="1"/>
        </a:p>
      </dgm:t>
    </dgm:pt>
    <dgm:pt modelId="{5967A42A-992F-4FDA-A7BF-040A6ACCB03C}">
      <dgm:prSet phldrT="[Text]"/>
      <dgm:spPr/>
      <dgm:t>
        <a:bodyPr rtlCol="0"/>
        <a:lstStyle/>
        <a:p>
          <a:pPr rtl="0"/>
          <a:r>
            <a:rPr lang="es-ES" noProof="1">
              <a:solidFill>
                <a:srgbClr val="FFFF00"/>
              </a:solidFill>
            </a:rPr>
            <a:t>Ambiente de Familia</a:t>
          </a:r>
        </a:p>
      </dgm:t>
    </dgm:pt>
    <dgm:pt modelId="{A03DAD7C-77BC-4D6F-8EC5-F2C93B21D176}" type="parTrans" cxnId="{D8E51D10-1C86-4C49-B582-0876726AF5A4}">
      <dgm:prSet/>
      <dgm:spPr/>
      <dgm:t>
        <a:bodyPr rtlCol="0"/>
        <a:lstStyle/>
        <a:p>
          <a:pPr rtl="0"/>
          <a:endParaRPr lang="es-ES" noProof="1"/>
        </a:p>
      </dgm:t>
    </dgm:pt>
    <dgm:pt modelId="{42ABD298-0EE6-4B76-B809-8A6DA6D143D8}" type="sibTrans" cxnId="{D8E51D10-1C86-4C49-B582-0876726AF5A4}">
      <dgm:prSet/>
      <dgm:spPr/>
      <dgm:t>
        <a:bodyPr rtlCol="0"/>
        <a:lstStyle/>
        <a:p>
          <a:pPr rtl="0"/>
          <a:endParaRPr lang="es-ES" noProof="1"/>
        </a:p>
      </dgm:t>
    </dgm:pt>
    <dgm:pt modelId="{B13EC5CF-C62E-4A1A-AFF1-DA503C372747}">
      <dgm:prSet phldrT="[Text]" custT="1"/>
      <dgm:spPr/>
      <dgm:t>
        <a:bodyPr rtlCol="0"/>
        <a:lstStyle/>
        <a:p>
          <a:pPr rtl="0"/>
          <a:r>
            <a:rPr lang="es-ES" sz="3200" noProof="1">
              <a:solidFill>
                <a:srgbClr val="FF0000"/>
              </a:solidFill>
            </a:rPr>
            <a:t>Educación conjunta</a:t>
          </a:r>
        </a:p>
      </dgm:t>
    </dgm:pt>
    <dgm:pt modelId="{250B1E8C-3A8B-4C05-B652-E4188FE4F78F}" type="parTrans" cxnId="{BCA54C76-07AE-4A1B-B8AF-A549CC926EAF}">
      <dgm:prSet/>
      <dgm:spPr/>
      <dgm:t>
        <a:bodyPr rtlCol="0"/>
        <a:lstStyle/>
        <a:p>
          <a:pPr rtl="0"/>
          <a:endParaRPr lang="es-ES" noProof="1"/>
        </a:p>
      </dgm:t>
    </dgm:pt>
    <dgm:pt modelId="{FB68FE19-9F2E-486B-80A5-07A8B5F267F1}" type="sibTrans" cxnId="{BCA54C76-07AE-4A1B-B8AF-A549CC926EAF}">
      <dgm:prSet/>
      <dgm:spPr/>
      <dgm:t>
        <a:bodyPr rtlCol="0"/>
        <a:lstStyle/>
        <a:p>
          <a:pPr rtl="0"/>
          <a:endParaRPr lang="es-ES" noProof="1"/>
        </a:p>
      </dgm:t>
    </dgm:pt>
    <dgm:pt modelId="{9DE0F8F4-36B0-4743-B908-0EE3F43352CB}" type="pres">
      <dgm:prSet presAssocID="{4F62F2DA-D7F2-4FF6-84BA-5F139A7912D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1D4558D-159A-47DE-A94F-521C32D12BF0}" type="pres">
      <dgm:prSet presAssocID="{AF48E813-4459-4B63-9360-D2CA978144F6}" presName="arrow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CA436E-A06E-419C-933D-824314FA18DD}" type="pres">
      <dgm:prSet presAssocID="{5967A42A-992F-4FDA-A7BF-040A6ACCB03C}" presName="arrow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6E8487-3FDE-4982-AEDD-44690A8ABD93}" type="pres">
      <dgm:prSet presAssocID="{B13EC5CF-C62E-4A1A-AFF1-DA503C372747}" presName="arrow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8E51D10-1C86-4C49-B582-0876726AF5A4}" srcId="{4F62F2DA-D7F2-4FF6-84BA-5F139A7912D1}" destId="{5967A42A-992F-4FDA-A7BF-040A6ACCB03C}" srcOrd="1" destOrd="0" parTransId="{A03DAD7C-77BC-4D6F-8EC5-F2C93B21D176}" sibTransId="{42ABD298-0EE6-4B76-B809-8A6DA6D143D8}"/>
    <dgm:cxn modelId="{7F613E3E-5A35-4EDF-996D-1C1A7AC2C68A}" type="presOf" srcId="{5967A42A-992F-4FDA-A7BF-040A6ACCB03C}" destId="{3DCA436E-A06E-419C-933D-824314FA18DD}" srcOrd="0" destOrd="0" presId="urn:microsoft.com/office/officeart/2005/8/layout/arrow5"/>
    <dgm:cxn modelId="{BCA54C76-07AE-4A1B-B8AF-A549CC926EAF}" srcId="{4F62F2DA-D7F2-4FF6-84BA-5F139A7912D1}" destId="{B13EC5CF-C62E-4A1A-AFF1-DA503C372747}" srcOrd="2" destOrd="0" parTransId="{250B1E8C-3A8B-4C05-B652-E4188FE4F78F}" sibTransId="{FB68FE19-9F2E-486B-80A5-07A8B5F267F1}"/>
    <dgm:cxn modelId="{9523870F-D5F6-4EE4-9D0E-98036F772042}" srcId="{4F62F2DA-D7F2-4FF6-84BA-5F139A7912D1}" destId="{AF48E813-4459-4B63-9360-D2CA978144F6}" srcOrd="0" destOrd="0" parTransId="{DB703676-2A02-40C0-8D19-B1740BA13EAF}" sibTransId="{AD34E5BA-C68C-46C7-94AE-AB69E454AEC4}"/>
    <dgm:cxn modelId="{2FC052FD-A34D-4639-AB98-1D7EE16352F4}" type="presOf" srcId="{4F62F2DA-D7F2-4FF6-84BA-5F139A7912D1}" destId="{9DE0F8F4-36B0-4743-B908-0EE3F43352CB}" srcOrd="0" destOrd="0" presId="urn:microsoft.com/office/officeart/2005/8/layout/arrow5"/>
    <dgm:cxn modelId="{7201D1FA-236E-4724-972E-C134020FB8E1}" type="presOf" srcId="{AF48E813-4459-4B63-9360-D2CA978144F6}" destId="{71D4558D-159A-47DE-A94F-521C32D12BF0}" srcOrd="0" destOrd="0" presId="urn:microsoft.com/office/officeart/2005/8/layout/arrow5"/>
    <dgm:cxn modelId="{862DBB77-D019-46F4-92CD-72B6659CDD64}" type="presOf" srcId="{B13EC5CF-C62E-4A1A-AFF1-DA503C372747}" destId="{AB6E8487-3FDE-4982-AEDD-44690A8ABD93}" srcOrd="0" destOrd="0" presId="urn:microsoft.com/office/officeart/2005/8/layout/arrow5"/>
    <dgm:cxn modelId="{AFEA0CF8-0099-426C-B295-95425605C3C4}" type="presParOf" srcId="{9DE0F8F4-36B0-4743-B908-0EE3F43352CB}" destId="{71D4558D-159A-47DE-A94F-521C32D12BF0}" srcOrd="0" destOrd="0" presId="urn:microsoft.com/office/officeart/2005/8/layout/arrow5"/>
    <dgm:cxn modelId="{CB023674-277B-4707-AEE0-9C35DCF4AF85}" type="presParOf" srcId="{9DE0F8F4-36B0-4743-B908-0EE3F43352CB}" destId="{3DCA436E-A06E-419C-933D-824314FA18DD}" srcOrd="1" destOrd="0" presId="urn:microsoft.com/office/officeart/2005/8/layout/arrow5"/>
    <dgm:cxn modelId="{77E46F2C-D4FD-4280-8844-BA9B90A7AA89}" type="presParOf" srcId="{9DE0F8F4-36B0-4743-B908-0EE3F43352CB}" destId="{AB6E8487-3FDE-4982-AEDD-44690A8ABD93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75809-8C75-4E04-803F-AFF163039B65}">
      <dsp:nvSpPr>
        <dsp:cNvPr id="0" name=""/>
        <dsp:cNvSpPr/>
      </dsp:nvSpPr>
      <dsp:spPr>
        <a:xfrm>
          <a:off x="381187" y="467960"/>
          <a:ext cx="3587791" cy="1978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304F6-1159-42A1-9C34-3730AFDDA2CD}">
      <dsp:nvSpPr>
        <dsp:cNvPr id="0" name=""/>
        <dsp:cNvSpPr/>
      </dsp:nvSpPr>
      <dsp:spPr>
        <a:xfrm>
          <a:off x="1067248" y="2493733"/>
          <a:ext cx="208426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noProof="1"/>
            <a:t>Trabajar</a:t>
          </a:r>
        </a:p>
      </dsp:txBody>
      <dsp:txXfrm>
        <a:off x="1067248" y="2493733"/>
        <a:ext cx="2084268" cy="720000"/>
      </dsp:txXfrm>
    </dsp:sp>
    <dsp:sp modelId="{149365D4-02F1-45AD-91FD-EDDC4F0E9A67}">
      <dsp:nvSpPr>
        <dsp:cNvPr id="0" name=""/>
        <dsp:cNvSpPr/>
      </dsp:nvSpPr>
      <dsp:spPr>
        <a:xfrm>
          <a:off x="4751194" y="479367"/>
          <a:ext cx="2355119" cy="203644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FB028-C0D7-44EE-803C-2FE7CB0A5632}">
      <dsp:nvSpPr>
        <dsp:cNvPr id="0" name=""/>
        <dsp:cNvSpPr/>
      </dsp:nvSpPr>
      <dsp:spPr>
        <a:xfrm>
          <a:off x="4923226" y="2517138"/>
          <a:ext cx="208426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noProof="1"/>
            <a:t>Esfuerzo</a:t>
          </a:r>
        </a:p>
      </dsp:txBody>
      <dsp:txXfrm>
        <a:off x="4923226" y="2517138"/>
        <a:ext cx="2084268" cy="720000"/>
      </dsp:txXfrm>
    </dsp:sp>
    <dsp:sp modelId="{72D006BC-B9B3-458C-9768-07D20D6CD37A}">
      <dsp:nvSpPr>
        <dsp:cNvPr id="0" name=""/>
        <dsp:cNvSpPr/>
      </dsp:nvSpPr>
      <dsp:spPr>
        <a:xfrm>
          <a:off x="8147424" y="367572"/>
          <a:ext cx="2247324" cy="20979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D41E0-D064-4F64-B2E2-37349575417C}">
      <dsp:nvSpPr>
        <dsp:cNvPr id="0" name=""/>
        <dsp:cNvSpPr/>
      </dsp:nvSpPr>
      <dsp:spPr>
        <a:xfrm>
          <a:off x="8246365" y="2521120"/>
          <a:ext cx="208426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noProof="1"/>
            <a:t>Etimología</a:t>
          </a:r>
        </a:p>
      </dsp:txBody>
      <dsp:txXfrm>
        <a:off x="8246365" y="2521120"/>
        <a:ext cx="2084268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75809-8C75-4E04-803F-AFF163039B65}">
      <dsp:nvSpPr>
        <dsp:cNvPr id="0" name=""/>
        <dsp:cNvSpPr/>
      </dsp:nvSpPr>
      <dsp:spPr>
        <a:xfrm>
          <a:off x="930213" y="205549"/>
          <a:ext cx="2468167" cy="2277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t="-5000" b="-5000"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304F6-1159-42A1-9C34-3730AFDDA2CD}">
      <dsp:nvSpPr>
        <dsp:cNvPr id="0" name=""/>
        <dsp:cNvSpPr/>
      </dsp:nvSpPr>
      <dsp:spPr>
        <a:xfrm>
          <a:off x="1124105" y="2595921"/>
          <a:ext cx="2256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Laborem Exercens</a:t>
          </a:r>
        </a:p>
      </dsp:txBody>
      <dsp:txXfrm>
        <a:off x="1124105" y="2595921"/>
        <a:ext cx="2256075" cy="720000"/>
      </dsp:txXfrm>
    </dsp:sp>
    <dsp:sp modelId="{149365D4-02F1-45AD-91FD-EDDC4F0E9A67}">
      <dsp:nvSpPr>
        <dsp:cNvPr id="0" name=""/>
        <dsp:cNvSpPr/>
      </dsp:nvSpPr>
      <dsp:spPr>
        <a:xfrm>
          <a:off x="4231253" y="202759"/>
          <a:ext cx="2577781" cy="22443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21000" b="-21000"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FB028-C0D7-44EE-803C-2FE7CB0A5632}">
      <dsp:nvSpPr>
        <dsp:cNvPr id="0" name=""/>
        <dsp:cNvSpPr/>
      </dsp:nvSpPr>
      <dsp:spPr>
        <a:xfrm>
          <a:off x="4478317" y="2596553"/>
          <a:ext cx="208426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Caritas y Veritate</a:t>
          </a:r>
        </a:p>
      </dsp:txBody>
      <dsp:txXfrm>
        <a:off x="4478317" y="2596553"/>
        <a:ext cx="2084268" cy="720000"/>
      </dsp:txXfrm>
    </dsp:sp>
    <dsp:sp modelId="{72D006BC-B9B3-458C-9768-07D20D6CD37A}">
      <dsp:nvSpPr>
        <dsp:cNvPr id="0" name=""/>
        <dsp:cNvSpPr/>
      </dsp:nvSpPr>
      <dsp:spPr>
        <a:xfrm>
          <a:off x="7781555" y="164077"/>
          <a:ext cx="2429243" cy="23240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l="-33000" r="-33000"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D41E0-D064-4F64-B2E2-37349575417C}">
      <dsp:nvSpPr>
        <dsp:cNvPr id="0" name=""/>
        <dsp:cNvSpPr/>
      </dsp:nvSpPr>
      <dsp:spPr>
        <a:xfrm>
          <a:off x="7858286" y="2603105"/>
          <a:ext cx="208426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Evangelii Gaudium</a:t>
          </a:r>
        </a:p>
      </dsp:txBody>
      <dsp:txXfrm>
        <a:off x="7858286" y="2603105"/>
        <a:ext cx="2084268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0AD82-7568-481F-B3A3-36C9C229A327}">
      <dsp:nvSpPr>
        <dsp:cNvPr id="0" name=""/>
        <dsp:cNvSpPr/>
      </dsp:nvSpPr>
      <dsp:spPr>
        <a:xfrm>
          <a:off x="0" y="0"/>
          <a:ext cx="9720262" cy="1257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Merecido sitio en la educación y la estima social</a:t>
          </a:r>
        </a:p>
      </dsp:txBody>
      <dsp:txXfrm>
        <a:off x="2069762" y="0"/>
        <a:ext cx="7650499" cy="1257101"/>
      </dsp:txXfrm>
    </dsp:sp>
    <dsp:sp modelId="{9AA2EFBC-6B83-4FE6-B3BA-10B1EE4BA858}">
      <dsp:nvSpPr>
        <dsp:cNvPr id="0" name=""/>
        <dsp:cNvSpPr/>
      </dsp:nvSpPr>
      <dsp:spPr>
        <a:xfrm>
          <a:off x="125710" y="125710"/>
          <a:ext cx="1944052" cy="10056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FCE4FE-6869-4E54-82F9-310C419B2087}">
      <dsp:nvSpPr>
        <dsp:cNvPr id="0" name=""/>
        <dsp:cNvSpPr/>
      </dsp:nvSpPr>
      <dsp:spPr>
        <a:xfrm>
          <a:off x="0" y="1382811"/>
          <a:ext cx="9720262" cy="1257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Formar obreros y artesanos conscientes y completos</a:t>
          </a:r>
        </a:p>
      </dsp:txBody>
      <dsp:txXfrm>
        <a:off x="2069762" y="1382811"/>
        <a:ext cx="7650499" cy="1257101"/>
      </dsp:txXfrm>
    </dsp:sp>
    <dsp:sp modelId="{0DEF1394-511A-4C54-9BFF-5C9582FF79D2}">
      <dsp:nvSpPr>
        <dsp:cNvPr id="0" name=""/>
        <dsp:cNvSpPr/>
      </dsp:nvSpPr>
      <dsp:spPr>
        <a:xfrm>
          <a:off x="125710" y="1508521"/>
          <a:ext cx="1944052" cy="10056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4194B0-98B0-430C-9907-D997276A81D6}">
      <dsp:nvSpPr>
        <dsp:cNvPr id="0" name=""/>
        <dsp:cNvSpPr/>
      </dsp:nvSpPr>
      <dsp:spPr>
        <a:xfrm>
          <a:off x="0" y="2765623"/>
          <a:ext cx="9720262" cy="1257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Equiparar el estudio y el trabajo manual</a:t>
          </a:r>
        </a:p>
      </dsp:txBody>
      <dsp:txXfrm>
        <a:off x="2069762" y="2765623"/>
        <a:ext cx="7650499" cy="1257101"/>
      </dsp:txXfrm>
    </dsp:sp>
    <dsp:sp modelId="{1B50676D-9597-49CD-B1FD-622357E97116}">
      <dsp:nvSpPr>
        <dsp:cNvPr id="0" name=""/>
        <dsp:cNvSpPr/>
      </dsp:nvSpPr>
      <dsp:spPr>
        <a:xfrm>
          <a:off x="125710" y="2891333"/>
          <a:ext cx="1944052" cy="10056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3115E-987B-4B7A-BE76-A6A025EE2F3C}">
      <dsp:nvSpPr>
        <dsp:cNvPr id="0" name=""/>
        <dsp:cNvSpPr/>
      </dsp:nvSpPr>
      <dsp:spPr>
        <a:xfrm>
          <a:off x="2763062" y="62851"/>
          <a:ext cx="4194328" cy="1435943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FB2420-69A0-4DA1-9FC0-99FB8C2446AD}">
      <dsp:nvSpPr>
        <dsp:cNvPr id="0" name=""/>
        <dsp:cNvSpPr/>
      </dsp:nvSpPr>
      <dsp:spPr>
        <a:xfrm>
          <a:off x="4545949" y="3139627"/>
          <a:ext cx="628550" cy="402272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03ED2-7D43-410B-A07E-8DE96CD9EBE6}">
      <dsp:nvSpPr>
        <dsp:cNvPr id="0" name=""/>
        <dsp:cNvSpPr/>
      </dsp:nvSpPr>
      <dsp:spPr>
        <a:xfrm>
          <a:off x="3351699" y="3314796"/>
          <a:ext cx="3017043" cy="7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/>
            <a:t>Propuestas</a:t>
          </a:r>
        </a:p>
      </dsp:txBody>
      <dsp:txXfrm>
        <a:off x="3351699" y="3314796"/>
        <a:ext cx="3017043" cy="754260"/>
      </dsp:txXfrm>
    </dsp:sp>
    <dsp:sp modelId="{129EBD27-ECC0-495F-B007-197BF4925FF4}">
      <dsp:nvSpPr>
        <dsp:cNvPr id="0" name=""/>
        <dsp:cNvSpPr/>
      </dsp:nvSpPr>
      <dsp:spPr>
        <a:xfrm>
          <a:off x="4246803" y="1342614"/>
          <a:ext cx="1462990" cy="13426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Escuela de Trabajo</a:t>
          </a:r>
        </a:p>
      </dsp:txBody>
      <dsp:txXfrm>
        <a:off x="4461053" y="1539243"/>
        <a:ext cx="1034490" cy="949409"/>
      </dsp:txXfrm>
    </dsp:sp>
    <dsp:sp modelId="{54F72B8F-3E60-4CB1-B850-22CAF49747A7}">
      <dsp:nvSpPr>
        <dsp:cNvPr id="0" name=""/>
        <dsp:cNvSpPr/>
      </dsp:nvSpPr>
      <dsp:spPr>
        <a:xfrm>
          <a:off x="3273845" y="310635"/>
          <a:ext cx="1586380" cy="15364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solidFill>
                <a:srgbClr val="FF0000"/>
              </a:solidFill>
            </a:rPr>
            <a:t>Armonía Social</a:t>
          </a:r>
        </a:p>
      </dsp:txBody>
      <dsp:txXfrm>
        <a:off x="3506165" y="535650"/>
        <a:ext cx="1121740" cy="1086467"/>
      </dsp:txXfrm>
    </dsp:sp>
    <dsp:sp modelId="{E92AF96D-8288-4ACE-B1EB-67DF64A8A74C}">
      <dsp:nvSpPr>
        <dsp:cNvPr id="0" name=""/>
        <dsp:cNvSpPr/>
      </dsp:nvSpPr>
      <dsp:spPr>
        <a:xfrm>
          <a:off x="4799201" y="45592"/>
          <a:ext cx="1604211" cy="14332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rgbClr val="002060"/>
              </a:solidFill>
              <a:latin typeface="Arial Narrow" panose="020B0606020202030204" pitchFamily="34" charset="0"/>
            </a:rPr>
            <a:t>Artesanos y estudiantes</a:t>
          </a:r>
        </a:p>
      </dsp:txBody>
      <dsp:txXfrm>
        <a:off x="5034132" y="255484"/>
        <a:ext cx="1134349" cy="1013451"/>
      </dsp:txXfrm>
    </dsp:sp>
    <dsp:sp modelId="{1DF81495-7285-4338-B618-48609F882E0A}">
      <dsp:nvSpPr>
        <dsp:cNvPr id="0" name=""/>
        <dsp:cNvSpPr/>
      </dsp:nvSpPr>
      <dsp:spPr>
        <a:xfrm>
          <a:off x="2662807" y="-37716"/>
          <a:ext cx="4253146" cy="310180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D4558D-159A-47DE-A94F-521C32D12BF0}">
      <dsp:nvSpPr>
        <dsp:cNvPr id="0" name=""/>
        <dsp:cNvSpPr/>
      </dsp:nvSpPr>
      <dsp:spPr>
        <a:xfrm>
          <a:off x="2369981" y="884"/>
          <a:ext cx="2744573" cy="2744573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rtlCol="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noProof="1">
              <a:solidFill>
                <a:srgbClr val="0070C0"/>
              </a:solidFill>
            </a:rPr>
            <a:t>Ensayo de Armonía Social</a:t>
          </a:r>
        </a:p>
      </dsp:txBody>
      <dsp:txXfrm>
        <a:off x="3056124" y="884"/>
        <a:ext cx="1372287" cy="2264273"/>
      </dsp:txXfrm>
    </dsp:sp>
    <dsp:sp modelId="{3DCA436E-A06E-419C-933D-824314FA18DD}">
      <dsp:nvSpPr>
        <dsp:cNvPr id="0" name=""/>
        <dsp:cNvSpPr/>
      </dsp:nvSpPr>
      <dsp:spPr>
        <a:xfrm rot="7200000">
          <a:off x="3958129" y="2751637"/>
          <a:ext cx="2744573" cy="2744573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75317"/>
                <a:satOff val="-14450"/>
                <a:lumOff val="2059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-75317"/>
                <a:satOff val="-14450"/>
                <a:lumOff val="2059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rtlCol="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noProof="1">
              <a:solidFill>
                <a:srgbClr val="FFFF00"/>
              </a:solidFill>
            </a:rPr>
            <a:t>Ambiente de Familia</a:t>
          </a:r>
        </a:p>
      </dsp:txBody>
      <dsp:txXfrm rot="-5400000">
        <a:off x="4406255" y="3557855"/>
        <a:ext cx="2264273" cy="1372287"/>
      </dsp:txXfrm>
    </dsp:sp>
    <dsp:sp modelId="{AB6E8487-3FDE-4982-AEDD-44690A8ABD93}">
      <dsp:nvSpPr>
        <dsp:cNvPr id="0" name=""/>
        <dsp:cNvSpPr/>
      </dsp:nvSpPr>
      <dsp:spPr>
        <a:xfrm rot="14400000">
          <a:off x="781833" y="2751637"/>
          <a:ext cx="2744573" cy="2744573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150635"/>
                <a:satOff val="-28901"/>
                <a:lumOff val="4118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-150635"/>
                <a:satOff val="-28901"/>
                <a:lumOff val="4118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rtlCol="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noProof="1">
              <a:solidFill>
                <a:srgbClr val="FF0000"/>
              </a:solidFill>
            </a:rPr>
            <a:t>Educación conjunta</a:t>
          </a:r>
        </a:p>
      </dsp:txBody>
      <dsp:txXfrm rot="5400000">
        <a:off x="814007" y="3557855"/>
        <a:ext cx="2264273" cy="1372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o de lista de etiquetas"/>
  <dgm:desc val="Se usa para mostrar fragmentos no secuenciales o agrupados de información acompañados de elementos visuales relacionados. Funciona mejor con iconos o imágenes pequeñas con leyendas de texto breve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o de lista de etiquetas"/>
  <dgm:desc val="Se usa para mostrar fragmentos no secuenciales o agrupados de información acompañados de elementos visuales relacionados. Funciona mejor con iconos o imágenes pequeñas con leyendas de texto breve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xmlns="" id="{7C290E50-D3EA-4329-AA5F-AF5A5C575D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E6112D18-5CEB-46F3-924F-E35464AAA3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F063454-0C50-465D-BBCC-A1BC93647939}" type="datetime1">
              <a:rPr lang="es-ES" smtClean="0"/>
              <a:t>30/03/2023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B8FC0ED-2712-4B69-9F16-123F02DBF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xmlns="" id="{32CBD00C-2269-4424-828A-8D893B5226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70B3793-D85E-4082-925C-FAA1A2B27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8639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A2164E5-25B2-43EB-BA60-20F8C59EDCC9}" type="datetime1">
              <a:rPr lang="es-ES" noProof="0" smtClean="0"/>
              <a:t>30/03/2023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AB3E965-974B-498D-B360-83DD1F9DEB5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836367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965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4070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412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3757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4658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075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4435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586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2642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fld id="{4D9CA8A5-26D2-45DD-962D-7B26D7AB62F1}" type="datetime1">
              <a:rPr lang="es-ES" noProof="0" smtClean="0"/>
              <a:t>30/03/2023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13" name="Conector recto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1507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86E76A-43E4-4F80-A5BC-24F8D05D8CD4}" type="datetime1">
              <a:rPr lang="es-ES" noProof="0" smtClean="0"/>
              <a:t>30/03/2023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47278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AFE25E-6E5D-4EC9-BDD0-567CC8F58C30}" type="datetime1">
              <a:rPr lang="es-ES" noProof="0" smtClean="0"/>
              <a:t>30/03/2023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8" name="Conector recto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959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615575-E760-436B-A0F2-DD403688044F}" type="datetime1">
              <a:rPr lang="es-ES" noProof="0" smtClean="0"/>
              <a:t>30/03/2023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3064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l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b="0" spc="200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39A86D-844F-4469-B9BF-7DF62EA6DF62}" type="datetime1">
              <a:rPr lang="es-ES" noProof="0" smtClean="0"/>
              <a:t>30/03/2023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64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rtlCol="0"/>
          <a:lstStyle/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 rtlCol="0"/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1C6740-EB1A-4F38-A32B-5E18AA414732}" type="datetime1">
              <a:rPr lang="es-ES" noProof="1" dirty="0" smtClean="0"/>
              <a:t>30/03/2023</a:t>
            </a:fld>
            <a:endParaRPr lang="es-ES" noProof="1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1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xmlns="" id="{556201F1-D3DA-4692-9C61-FA2F7D7361D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26795" y="2299997"/>
            <a:ext cx="4754880" cy="4023360"/>
          </a:xfrm>
        </p:spPr>
        <p:txBody>
          <a:bodyPr rtlCol="0"/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7958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A30382-9C26-4043-A7F4-709C0F327B3A}" type="datetime1">
              <a:rPr lang="es-ES" noProof="0" smtClean="0"/>
              <a:t>30/03/2023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0586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E8FC3B-9CB4-4F98-9D68-AC9053DA2F67}" type="datetime1">
              <a:rPr lang="es-ES" noProof="0" smtClean="0"/>
              <a:t>30/03/2023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8961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AA4B87-5B1E-4433-80D2-65E29DC39EF5}" type="datetime1">
              <a:rPr lang="es-ES" noProof="0" smtClean="0"/>
              <a:t>30/03/2023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30396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458437-827C-4823-A62A-20475446CB64}" type="datetime1">
              <a:rPr lang="es-ES" noProof="0" smtClean="0"/>
              <a:t>30/03/2023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3365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64EA24-9A86-493C-8719-B89806BA67B2}" type="datetime1">
              <a:rPr lang="es-ES" noProof="0" smtClean="0"/>
              <a:t>30/03/2023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80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741875FF-D8FF-43EC-A4D0-E98434438805}" type="datetime1">
              <a:rPr lang="es-ES" noProof="1" smtClean="0"/>
              <a:t>30/03/2023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s-ES" noProof="1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6D22F896-40B5-4ADD-8801-0D06FADFA095}" type="slidenum">
              <a:rPr lang="es-ES" noProof="1" dirty="0" smtClean="0"/>
              <a:pPr rtl="0"/>
              <a:t>‹Nº›</a:t>
            </a:fld>
            <a:endParaRPr lang="es-ES" noProof="1"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02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2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t.wikiquote.org/wiki/Papa_Pio_XI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ángulo 17">
            <a:extLst>
              <a:ext uri="{FF2B5EF4-FFF2-40B4-BE49-F238E27FC236}">
                <a16:creationId xmlns:a16="http://schemas.microsoft.com/office/drawing/2014/main" xmlns="" id="{B8D726A5-7900-41B4-8D49-49B4A2010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91BDB91-E757-4677-A38C-EB354240C8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0" r="630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es-ES" sz="6600" b="1" noProof="1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DON BOSCO:</a:t>
            </a:r>
            <a:br>
              <a:rPr lang="es-ES" sz="6600" b="1" noProof="1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z="6600" b="1" noProof="1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EL TRABAJO Y</a:t>
            </a:r>
            <a:br>
              <a:rPr lang="es-ES" sz="6600" b="1" noProof="1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z="6600" b="1" noProof="1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EL ESFUERZO</a:t>
            </a:r>
            <a:br>
              <a:rPr lang="es-ES" sz="6600" b="1" noProof="1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z="6600" b="1" noProof="1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EN SU VIDA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1608" y="643467"/>
            <a:ext cx="3096926" cy="5571066"/>
          </a:xfrm>
          <a:prstGeom prst="rect">
            <a:avLst/>
          </a:prstGeom>
        </p:spPr>
        <p:txBody>
          <a:bodyPr lIns="0" rIns="0" rtlCol="0">
            <a:normAutofit/>
          </a:bodyPr>
          <a:lstStyle/>
          <a:p>
            <a:pPr algn="ctr" rtl="0"/>
            <a:r>
              <a:rPr lang="es-ES" sz="2800" noProof="1">
                <a:solidFill>
                  <a:srgbClr val="FF0000"/>
                </a:solidFill>
                <a:latin typeface="+mj-lt"/>
              </a:rPr>
              <a:t>EJECUTIVA CONFEDERAL AA.AA.DB. DE ESPAÑA</a:t>
            </a:r>
          </a:p>
          <a:p>
            <a:pPr algn="ctr" rtl="0"/>
            <a:r>
              <a:rPr lang="es-ES" sz="280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Córdoba, 23-25 sep 2022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46E49661-E258-450C-8150-A91A6B30D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1B71D21-C65D-4B2E-2174-8CE37B418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3548" y="460663"/>
            <a:ext cx="1853045" cy="1853045"/>
          </a:xfrm>
          <a:prstGeom prst="rect">
            <a:avLst/>
          </a:prstGeom>
        </p:spPr>
      </p:pic>
      <p:pic>
        <p:nvPicPr>
          <p:cNvPr id="6" name="Picture 2" descr="Alquiler instalaciones - Colegio Salesiano San Francisco de Sales">
            <a:extLst>
              <a:ext uri="{FF2B5EF4-FFF2-40B4-BE49-F238E27FC236}">
                <a16:creationId xmlns:a16="http://schemas.microsoft.com/office/drawing/2014/main" xmlns="" id="{2CF8F3DD-7B05-9FE2-435D-53628053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683" y="4544292"/>
            <a:ext cx="2948776" cy="195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310905-EAC6-52D2-0244-67FDAF77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4" cy="1499616"/>
          </a:xfrm>
        </p:spPr>
        <p:txBody>
          <a:bodyPr>
            <a:normAutofit/>
          </a:bodyPr>
          <a:lstStyle/>
          <a:p>
            <a:r>
              <a:rPr lang="es-ES" sz="4400" dirty="0"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Propuestas de DON BOSCO respecto al trabajo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xmlns="" id="{B77CF215-8A17-74F4-A3FE-B9C042E224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4389911"/>
              </p:ext>
            </p:extLst>
          </p:nvPr>
        </p:nvGraphicFramePr>
        <p:xfrm>
          <a:off x="1023940" y="2084832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C5681F1-1EB5-BEE6-3175-40238AD69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3065" y="1966878"/>
            <a:ext cx="3105509" cy="41406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333C097-A554-3667-6ED9-8792490340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324" y="1966878"/>
            <a:ext cx="2459450" cy="416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6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55F0B7A-229C-8DB1-83E9-1DCB4FE7A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992" y="282514"/>
            <a:ext cx="3519577" cy="2639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2C9FC89-62B8-D8B6-5638-50D15F761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ARTESANOS Y ESTUDIANTES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3A75817-243E-C2FB-8344-E9719DF0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498" y="2249424"/>
            <a:ext cx="10921042" cy="40233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s-ES" sz="28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ahnschrift SemiBold" panose="020B0502040204020203" pitchFamily="34" charset="0"/>
              </a:rPr>
              <a:t>- Considera IGUALES a ambas categorías en su DIGNIDAD como personas: igualdad de trato, convivencia y armonía entre ambos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s-ES" sz="2800" dirty="0">
                <a:latin typeface="Bahnschrift SemiBold" panose="020B0502040204020203" pitchFamily="34" charset="0"/>
              </a:rPr>
              <a:t>- </a:t>
            </a:r>
            <a:r>
              <a:rPr lang="es-ES" sz="28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Correlación entre trabajo manual e intelectual  =  INTEGRIDAD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s-ES" sz="2800" dirty="0">
                <a:latin typeface="Bahnschrift SemiBold" panose="020B0502040204020203" pitchFamily="34" charset="0"/>
              </a:rPr>
              <a:t>- Ejemplo de Don Bosco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s-ES" sz="2800" dirty="0">
                <a:ln>
                  <a:solidFill>
                    <a:srgbClr val="FF0000"/>
                  </a:solidFill>
                </a:ln>
                <a:solidFill>
                  <a:srgbClr val="FFCC00"/>
                </a:solidFill>
                <a:latin typeface="Bahnschrift SemiBold" panose="020B0502040204020203" pitchFamily="34" charset="0"/>
              </a:rPr>
              <a:t>- Apertura y buena consideración de lo temporal y lo mundano: concepción “laica” del trabajo. Palabras de Don </a:t>
            </a:r>
            <a:r>
              <a:rPr lang="es-ES" sz="2800" dirty="0" err="1">
                <a:ln>
                  <a:solidFill>
                    <a:srgbClr val="FF0000"/>
                  </a:solidFill>
                </a:ln>
                <a:solidFill>
                  <a:srgbClr val="FFCC00"/>
                </a:solidFill>
                <a:latin typeface="Bahnschrift SemiBold" panose="020B0502040204020203" pitchFamily="34" charset="0"/>
              </a:rPr>
              <a:t>Viganó</a:t>
            </a:r>
            <a:endParaRPr lang="es-ES" sz="2800" dirty="0">
              <a:ln>
                <a:solidFill>
                  <a:srgbClr val="FF0000"/>
                </a:solidFill>
              </a:ln>
              <a:solidFill>
                <a:srgbClr val="FFCC0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36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841ADA27-F8D7-4034-AACF-0E2C0E2546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D3172FA-7FBF-4586-8BAE-F8681B4CC2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" y="619383"/>
            <a:ext cx="12191980" cy="56192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DFCA76-5DF3-4D71-A543-CF57216D5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ARMONÍA SOCIAL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9CC82DC8-E7AF-4E0A-B62F-9B79E706D9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EFA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4" descr="SmartArt de producto">
            <a:extLst>
              <a:ext uri="{FF2B5EF4-FFF2-40B4-BE49-F238E27FC236}">
                <a16:creationId xmlns:a16="http://schemas.microsoft.com/office/drawing/2014/main" xmlns="" id="{5F324AA3-A8FB-4568-A4CE-E04F36297E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4228626"/>
              </p:ext>
            </p:extLst>
          </p:nvPr>
        </p:nvGraphicFramePr>
        <p:xfrm>
          <a:off x="4575193" y="826324"/>
          <a:ext cx="7484536" cy="5497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1673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0A19B399-BA97-8BAC-2D8C-3026CF0D7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800" dirty="0"/>
              <a:t>ESCUELA DE TRABAJO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xmlns="" id="{01A99391-500D-1D3D-6E5A-F19DC100E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5385" y="293298"/>
            <a:ext cx="4007404" cy="301387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CFD8ACCD-CE6D-C273-51DA-9133A6F93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624" y="2257506"/>
            <a:ext cx="4671624" cy="3762294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s-ES" sz="2000" dirty="0">
                <a:latin typeface="Bahnschrift SemiLight Condensed" panose="020B0502040204020203" pitchFamily="34" charset="0"/>
              </a:rPr>
              <a:t>Primeras obras educativas tras la catequesis</a:t>
            </a:r>
          </a:p>
          <a:p>
            <a:pPr marL="285750" indent="-285750">
              <a:buFontTx/>
              <a:buChar char="-"/>
            </a:pPr>
            <a:r>
              <a:rPr lang="es-ES" sz="2000" dirty="0">
                <a:latin typeface="Bahnschrift SemiLight Condensed" panose="020B0502040204020203" pitchFamily="34" charset="0"/>
              </a:rPr>
              <a:t>Mediador contractual</a:t>
            </a:r>
          </a:p>
          <a:p>
            <a:pPr marL="285750" indent="-285750">
              <a:buFontTx/>
              <a:buChar char="-"/>
            </a:pPr>
            <a:r>
              <a:rPr lang="es-ES" sz="2000" dirty="0">
                <a:latin typeface="Bahnschrift SemiLight Condensed" panose="020B0502040204020203" pitchFamily="34" charset="0"/>
              </a:rPr>
              <a:t>Primer “sindicalista” italiano</a:t>
            </a:r>
          </a:p>
          <a:p>
            <a:pPr marL="285750" indent="-285750">
              <a:buFontTx/>
              <a:buChar char="-"/>
            </a:pPr>
            <a:r>
              <a:rPr lang="es-ES" sz="2000" dirty="0">
                <a:latin typeface="Bahnschrift SemiLight Condensed" panose="020B0502040204020203" pitchFamily="34" charset="0"/>
              </a:rPr>
              <a:t>Sociedad de Mutuo Socorro</a:t>
            </a:r>
          </a:p>
          <a:p>
            <a:pPr marL="285750" indent="-285750">
              <a:buFontTx/>
              <a:buChar char="-"/>
            </a:pPr>
            <a:r>
              <a:rPr lang="es-ES" sz="2000" dirty="0">
                <a:latin typeface="Bahnschrift SemiLight Condensed" panose="020B0502040204020203" pitchFamily="34" charset="0"/>
              </a:rPr>
              <a:t>Creación de talleres de artesanos como ambiente saludable</a:t>
            </a:r>
          </a:p>
          <a:p>
            <a:pPr marL="285750" indent="-285750">
              <a:buFontTx/>
              <a:buChar char="-"/>
            </a:pPr>
            <a:r>
              <a:rPr lang="es-ES" sz="2000" dirty="0">
                <a:latin typeface="Bahnschrift SemiLight Condensed" panose="020B0502040204020203" pitchFamily="34" charset="0"/>
              </a:rPr>
              <a:t>Unión de trabajadores = Cooperativas</a:t>
            </a:r>
          </a:p>
          <a:p>
            <a:pPr marL="285750" indent="-285750">
              <a:buFontTx/>
              <a:buChar char="-"/>
            </a:pPr>
            <a:r>
              <a:rPr lang="es-ES" sz="2000" dirty="0">
                <a:latin typeface="Bahnschrift SemiLight Condensed" panose="020B0502040204020203" pitchFamily="34" charset="0"/>
              </a:rPr>
              <a:t>Creación de las Escuelas Profesionales, ejemplo mundial de educación.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endParaRPr lang="es-ES" dirty="0"/>
          </a:p>
        </p:txBody>
      </p:sp>
      <p:pic>
        <p:nvPicPr>
          <p:cNvPr id="1026" name="Picture 2" descr="El Día del Trabajo, desde el prisma salesiano - Inspectoría Salesiana  Santiago el Mayor">
            <a:extLst>
              <a:ext uri="{FF2B5EF4-FFF2-40B4-BE49-F238E27FC236}">
                <a16:creationId xmlns:a16="http://schemas.microsoft.com/office/drawing/2014/main" xmlns="" id="{A0B4F712-76ED-4276-BA2F-53C5EED3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544" y="1800236"/>
            <a:ext cx="3565832" cy="254362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TEXTO SOCIAL Y RELIGIOSO DE TURÍN EN EL SIGLO XIX | JUAN MELCHOR BOSCO">
            <a:extLst>
              <a:ext uri="{FF2B5EF4-FFF2-40B4-BE49-F238E27FC236}">
                <a16:creationId xmlns:a16="http://schemas.microsoft.com/office/drawing/2014/main" xmlns="" id="{2217DF61-AFF8-1126-A796-8D4030A0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639" y="2615116"/>
            <a:ext cx="2384230" cy="3457494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00D3B2C7-4A8C-80AF-38A1-21296E22E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544" y="4107793"/>
            <a:ext cx="4091794" cy="230163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18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45F5EA3E-D510-2FCE-5F6A-0F2892B84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960137"/>
            <a:ext cx="8126083" cy="1463040"/>
          </a:xfrm>
        </p:spPr>
        <p:txBody>
          <a:bodyPr>
            <a:normAutofit/>
          </a:bodyPr>
          <a:lstStyle/>
          <a:p>
            <a:r>
              <a:rPr lang="es-ES" sz="4800" dirty="0">
                <a:latin typeface="Bodoni MT Poster Compressed" panose="02070706080601050204" pitchFamily="18" charset="0"/>
              </a:rPr>
              <a:t>PALABRAS DE DON BOSCO SOBRE EL TRABAJO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xmlns="" id="{D3E3B580-E7BA-7DA2-2293-ADB69261BE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2000" dirty="0"/>
              <a:t>Buenas Noches, 23 DIC 1876</a:t>
            </a:r>
          </a:p>
        </p:txBody>
      </p:sp>
      <p:pic>
        <p:nvPicPr>
          <p:cNvPr id="2050" name="Picture 2" descr="Oración de las buenas noches con los Heraldos del Evangelio">
            <a:extLst>
              <a:ext uri="{FF2B5EF4-FFF2-40B4-BE49-F238E27FC236}">
                <a16:creationId xmlns:a16="http://schemas.microsoft.com/office/drawing/2014/main" xmlns="" id="{98C26139-58D1-3A78-9F5E-4414DDF69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4823"/>
            <a:ext cx="5045734" cy="33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9247B8DD-3827-5596-DB30-779DB454D399}"/>
              </a:ext>
            </a:extLst>
          </p:cNvPr>
          <p:cNvSpPr txBox="1"/>
          <p:nvPr/>
        </p:nvSpPr>
        <p:spPr>
          <a:xfrm>
            <a:off x="5667555" y="215660"/>
            <a:ext cx="626277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Wingdings" panose="05000000000000000000" pitchFamily="2" charset="2"/>
              <a:buChar char="Ø"/>
            </a:pPr>
            <a:r>
              <a:rPr lang="es-ES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PAN, TRABAJO Y PARAÍSO</a:t>
            </a:r>
          </a:p>
          <a:p>
            <a:pPr marL="285750" indent="-285750">
              <a:spcAft>
                <a:spcPts val="3000"/>
              </a:spcAft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Imitar a las Abejas en el trabajo</a:t>
            </a:r>
          </a:p>
          <a:p>
            <a:pPr marL="285750" indent="-285750">
              <a:spcAft>
                <a:spcPts val="3000"/>
              </a:spcAft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La diversidad de empleos, todos son necesarios para que la armonía prevalezca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165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576AAB3E-9033-5B94-2802-8218C43C2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ALABANZAS DEL PAPA PÍO XI AL TRABAJO DE DON BOSCO</a:t>
            </a:r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DB9BC94B-6DC4-B14F-D3C8-DE71A2C435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8641" y="2349968"/>
            <a:ext cx="6980164" cy="3707908"/>
          </a:xfr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xmlns="" id="{AA694C5E-B9FE-09F3-B266-D728F4E17707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223617" y="2192560"/>
            <a:ext cx="2774293" cy="4022725"/>
          </a:xfr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9CBBBB5E-D9EF-0056-82D9-530CDF54F3F9}"/>
              </a:ext>
            </a:extLst>
          </p:cNvPr>
          <p:cNvSpPr txBox="1"/>
          <p:nvPr/>
        </p:nvSpPr>
        <p:spPr>
          <a:xfrm>
            <a:off x="4597168" y="2572053"/>
            <a:ext cx="67631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Estar en todo, ocupado en un contraste continuo, agobiador, de inquietudes, en medio de una multitud de demandas y consultas, y tener siempre el espíritu en otra parte; siempre arriba, donde la claridad era impasible, donde dominaba siempre soberanamente la calma; de tal forma que él era oración real, y se cumplía el gran principio de la vida cristiana: qui </a:t>
            </a:r>
            <a:r>
              <a:rPr lang="es-E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laborat</a:t>
            </a:r>
            <a:r>
              <a:rPr lang="es-E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es-E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orat</a:t>
            </a:r>
            <a:endParaRPr lang="es-ES" sz="2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997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57AC624-7895-BAAB-3D11-482041ED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PARA LA REFLEXIÓN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56ED901A-4B57-447A-DC04-3FF1D2621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s-ES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¿Cómo definirías el trabajo en tu vida? (don, premio, deber, </a:t>
            </a:r>
            <a:r>
              <a:rPr lang="es-ES" i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tortura…</a:t>
            </a:r>
            <a:r>
              <a:rPr lang="es-ES" dirty="0">
                <a:solidFill>
                  <a:srgbClr val="FFFF00"/>
                </a:solidFill>
                <a:latin typeface="Arial Rounded MT Bold" panose="020F0704030504030204" pitchFamily="34" charset="0"/>
              </a:rPr>
              <a:t>)</a:t>
            </a:r>
          </a:p>
          <a:p>
            <a:pPr>
              <a:spcBef>
                <a:spcPts val="0"/>
              </a:spcBef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s-ES" dirty="0">
                <a:latin typeface="Arial Rounded MT Bold" panose="020F0704030504030204" pitchFamily="34" charset="0"/>
              </a:rPr>
              <a:t> ¿Cómo y en qué ha influido el ejemplo laborioso de Don Bosco en tu vida vocacional?</a:t>
            </a:r>
          </a:p>
          <a:p>
            <a:pPr>
              <a:spcBef>
                <a:spcPts val="0"/>
              </a:spcBef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s-ES" dirty="0">
                <a:solidFill>
                  <a:srgbClr val="92D050"/>
                </a:solidFill>
                <a:latin typeface="Arial Rounded MT Bold" panose="020F0704030504030204" pitchFamily="34" charset="0"/>
              </a:rPr>
              <a:t>¿Qué valores educativos del trabajo, según Don Bosco, tienes presente en tu vida laboral?</a:t>
            </a:r>
          </a:p>
          <a:p>
            <a:pPr>
              <a:spcBef>
                <a:spcPts val="0"/>
              </a:spcBef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s-E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Verdaderamente, ¿tiendes puentes entre los distintos puestos de los compañeros </a:t>
            </a:r>
            <a:r>
              <a:rPr lang="es-ES">
                <a:solidFill>
                  <a:srgbClr val="FF0000"/>
                </a:solidFill>
                <a:latin typeface="Arial Rounded MT Bold" panose="020F0704030504030204" pitchFamily="34" charset="0"/>
              </a:rPr>
              <a:t>de </a:t>
            </a:r>
            <a:r>
              <a:rPr lang="es-ES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tu </a:t>
            </a:r>
            <a:r>
              <a:rPr lang="es-E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entorno laboral?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27CDF99-E5AD-3A3C-6CC4-A68FF73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10" y="1811546"/>
            <a:ext cx="3558371" cy="441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45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E1063F05-99EF-4DA3-B595-4E26670F29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D904461-E85A-43E7-AA0B-B7DF596CA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  <a:prstGeom prst="rect">
            <a:avLst/>
          </a:prstGeom>
        </p:spPr>
        <p:txBody>
          <a:bodyPr lIns="0" tIns="108000" rtlCol="0">
            <a:normAutofit/>
          </a:bodyPr>
          <a:lstStyle/>
          <a:p>
            <a:pPr rtl="0"/>
            <a:r>
              <a:rPr lang="es-E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E0A835C2-2B9B-4174-AA2C-60A4F13119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D39F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BBDDBE1-00CD-4A90-9BA9-5E79F6C6F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6258" y="2286000"/>
            <a:ext cx="3791711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rtl="0"/>
            <a:r>
              <a:rPr lang="es-ES" dirty="0">
                <a:solidFill>
                  <a:srgbClr val="FFFFFF"/>
                </a:solidFill>
              </a:rPr>
              <a:t>Correo electrónico</a:t>
            </a:r>
            <a:br>
              <a:rPr lang="es-ES" dirty="0">
                <a:solidFill>
                  <a:srgbClr val="FFFFFF"/>
                </a:solidFill>
              </a:rPr>
            </a:br>
            <a:r>
              <a:rPr lang="es-ES" dirty="0"/>
              <a:t>formacion@confedebosco.es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BB88093-7048-42AA-9AFC-B007B4E797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68548" y="67279"/>
            <a:ext cx="6723452" cy="6723452"/>
          </a:xfrm>
          <a:prstGeom prst="rect">
            <a:avLst/>
          </a:prstGeom>
        </p:spPr>
      </p:pic>
      <p:pic>
        <p:nvPicPr>
          <p:cNvPr id="7" name="Gráfico 6" descr="Sobre">
            <a:extLst>
              <a:ext uri="{FF2B5EF4-FFF2-40B4-BE49-F238E27FC236}">
                <a16:creationId xmlns:a16="http://schemas.microsoft.com/office/drawing/2014/main" xmlns="" id="{1BCFD98B-5534-433A-A8E6-4DE2A04C39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4129" y="2286000"/>
            <a:ext cx="360000" cy="36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8952794-E148-619E-17EC-7792584ED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677" y="3885481"/>
            <a:ext cx="2567956" cy="253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44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36C75BD-27FB-02EF-8B7D-06137F170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xmlns="" id="{6D48F16D-141C-B00D-4F68-9F920ECB3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INTRODUCCIÓN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B372462-666B-022D-2E38-1DFEA358BE60}"/>
              </a:ext>
            </a:extLst>
          </p:cNvPr>
          <p:cNvSpPr txBox="1"/>
          <p:nvPr/>
        </p:nvSpPr>
        <p:spPr>
          <a:xfrm>
            <a:off x="748145" y="2348344"/>
            <a:ext cx="99960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s-ES" sz="40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FRASES DE DON BOSCO SOBRE EL TRABAJO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s-ES" sz="4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IMPORTANCIA EN SU ÉPOCA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s-ES" sz="4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VALOR DEL TRABAJO EN SU INFANCIA Y EN EL ORATORIO</a:t>
            </a:r>
          </a:p>
        </p:txBody>
      </p:sp>
    </p:spTree>
    <p:extLst>
      <p:ext uri="{BB962C8B-B14F-4D97-AF65-F5344CB8AC3E}">
        <p14:creationId xmlns:p14="http://schemas.microsoft.com/office/powerpoint/2010/main" val="405452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ángulo 56">
            <a:extLst>
              <a:ext uri="{FF2B5EF4-FFF2-40B4-BE49-F238E27FC236}">
                <a16:creationId xmlns:a16="http://schemas.microsoft.com/office/drawing/2014/main" xmlns="" id="{F6F939FF-38E5-43C1-9562-6E33A2F50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7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xmlns="" id="{C148A00E-633D-4DE1-A032-9D62FA291C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B91C57-2090-466E-B05A-DA282135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71088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rtl="0"/>
            <a:r>
              <a:rPr lang="es-ES" b="1" noProof="1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CONCEPTO DE TRABAJO</a:t>
            </a:r>
          </a:p>
        </p:txBody>
      </p: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xmlns="" id="{1F7502AC-B5F2-447A-8886-7B0FA9DBA7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5242273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 descr="Icono viñetas">
            <a:extLst>
              <a:ext uri="{FF2B5EF4-FFF2-40B4-BE49-F238E27FC236}">
                <a16:creationId xmlns:a16="http://schemas.microsoft.com/office/drawing/2014/main" xmlns="" id="{ACE5AD74-04D5-49BC-88CF-B67398F8B4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853674"/>
              </p:ext>
            </p:extLst>
          </p:nvPr>
        </p:nvGraphicFramePr>
        <p:xfrm>
          <a:off x="642938" y="642938"/>
          <a:ext cx="10896600" cy="3355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2586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B91C57-2090-466E-B05A-DA2821356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rtl="0"/>
            <a:r>
              <a:rPr lang="es-ES" b="1" noProof="1">
                <a:solidFill>
                  <a:srgbClr val="FFFFFF"/>
                </a:solidFill>
              </a:rPr>
              <a:t>CONCEPTOS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6702C43-C69F-39EA-CEB2-9FD00F2C55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400" dirty="0"/>
              <a:t>Qué dicen las Encíclicas de los últimos Papas</a:t>
            </a:r>
          </a:p>
        </p:txBody>
      </p:sp>
      <p:graphicFrame>
        <p:nvGraphicFramePr>
          <p:cNvPr id="5" name="Marcador de contenido 2" descr="Icono viñetas">
            <a:extLst>
              <a:ext uri="{FF2B5EF4-FFF2-40B4-BE49-F238E27FC236}">
                <a16:creationId xmlns:a16="http://schemas.microsoft.com/office/drawing/2014/main" xmlns="" id="{ACE5AD74-04D5-49BC-88CF-B67398F8B46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19872836"/>
              </p:ext>
            </p:extLst>
          </p:nvPr>
        </p:nvGraphicFramePr>
        <p:xfrm>
          <a:off x="0" y="642938"/>
          <a:ext cx="10896600" cy="3354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3879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bg1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ángulo 10">
            <a:extLst>
              <a:ext uri="{FF2B5EF4-FFF2-40B4-BE49-F238E27FC236}">
                <a16:creationId xmlns:a16="http://schemas.microsoft.com/office/drawing/2014/main" xmlns="" id="{48756837-05BF-4387-B0CB-CFF921BCD6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3FFEC9DA-F598-4E27-80EE-1EF9DDE397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43801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9EAA8D-9FA6-44DF-B373-F9F0E09D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269" y="653858"/>
            <a:ext cx="3415612" cy="5571066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>
                <a:solidFill>
                  <a:schemeClr val="bg1"/>
                </a:solidFill>
              </a:rPr>
              <a:t>SIGNIFICADO DE TRABAJO PARA</a:t>
            </a:r>
            <a:br>
              <a:rPr lang="es-ES" b="1" dirty="0">
                <a:solidFill>
                  <a:schemeClr val="bg1"/>
                </a:solidFill>
              </a:rPr>
            </a:br>
            <a:r>
              <a:rPr lang="es-ES" b="1" dirty="0">
                <a:solidFill>
                  <a:schemeClr val="bg1"/>
                </a:solidFill>
              </a:rPr>
              <a:t>DON BOSCO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xmlns="" id="{C015C032-74FF-D5D1-ACC5-7B4FBA5EF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5371" y="1659871"/>
            <a:ext cx="5968957" cy="4476719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B44C5DA-604F-F200-08F3-E0E8EF0E5A72}"/>
              </a:ext>
            </a:extLst>
          </p:cNvPr>
          <p:cNvSpPr txBox="1"/>
          <p:nvPr/>
        </p:nvSpPr>
        <p:spPr>
          <a:xfrm>
            <a:off x="665018" y="384464"/>
            <a:ext cx="6289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LA INFLUENCIA DE MAMÁ MARGARITA</a:t>
            </a:r>
          </a:p>
        </p:txBody>
      </p:sp>
    </p:spTree>
    <p:extLst>
      <p:ext uri="{BB962C8B-B14F-4D97-AF65-F5344CB8AC3E}">
        <p14:creationId xmlns:p14="http://schemas.microsoft.com/office/powerpoint/2010/main" val="335720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bg1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ángulo 10">
            <a:extLst>
              <a:ext uri="{FF2B5EF4-FFF2-40B4-BE49-F238E27FC236}">
                <a16:creationId xmlns:a16="http://schemas.microsoft.com/office/drawing/2014/main" xmlns="" id="{48756837-05BF-4387-B0CB-CFF921BCD6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3FFEC9DA-F598-4E27-80EE-1EF9DDE397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43801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9EAA8D-9FA6-44DF-B373-F9F0E09D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269" y="653858"/>
            <a:ext cx="3415612" cy="5571066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>
                <a:solidFill>
                  <a:schemeClr val="bg1"/>
                </a:solidFill>
              </a:rPr>
              <a:t>SIGNIFICADO DE TRABAJO PARA</a:t>
            </a:r>
            <a:br>
              <a:rPr lang="es-ES" b="1" dirty="0">
                <a:solidFill>
                  <a:schemeClr val="bg1"/>
                </a:solidFill>
              </a:rPr>
            </a:br>
            <a:r>
              <a:rPr lang="es-ES" b="1" dirty="0">
                <a:solidFill>
                  <a:schemeClr val="bg1"/>
                </a:solidFill>
              </a:rPr>
              <a:t>DON BOSCO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B44C5DA-604F-F200-08F3-E0E8EF0E5A72}"/>
              </a:ext>
            </a:extLst>
          </p:cNvPr>
          <p:cNvSpPr txBox="1"/>
          <p:nvPr/>
        </p:nvSpPr>
        <p:spPr>
          <a:xfrm>
            <a:off x="665018" y="384464"/>
            <a:ext cx="64631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QUÉ ENTIENDE DON BOSCO POR TRABAJO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C1E789C3-0CD9-7715-3303-939A3C634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2386" y="1662363"/>
            <a:ext cx="3243259" cy="2110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7CAF6DEB-0F6D-5632-375E-5C6D827BB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416136"/>
            <a:ext cx="3960091" cy="22275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8285712-5C4B-AFBF-F32D-91F5C3F39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209" y="2185121"/>
            <a:ext cx="3344719" cy="2508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635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bg1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ángulo 10">
            <a:extLst>
              <a:ext uri="{FF2B5EF4-FFF2-40B4-BE49-F238E27FC236}">
                <a16:creationId xmlns:a16="http://schemas.microsoft.com/office/drawing/2014/main" xmlns="" id="{48756837-05BF-4387-B0CB-CFF921BCD6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3FFEC9DA-F598-4E27-80EE-1EF9DDE397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43801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9EAA8D-9FA6-44DF-B373-F9F0E09D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269" y="653858"/>
            <a:ext cx="3415612" cy="5571066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>
                <a:solidFill>
                  <a:schemeClr val="bg1"/>
                </a:solidFill>
              </a:rPr>
              <a:t>SIGNIFICADO DE TRABAJO PARA</a:t>
            </a:r>
            <a:br>
              <a:rPr lang="es-ES" b="1" dirty="0">
                <a:solidFill>
                  <a:schemeClr val="bg1"/>
                </a:solidFill>
              </a:rPr>
            </a:br>
            <a:r>
              <a:rPr lang="es-ES" b="1" dirty="0">
                <a:solidFill>
                  <a:schemeClr val="bg1"/>
                </a:solidFill>
              </a:rPr>
              <a:t>DON BOSCO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B44C5DA-604F-F200-08F3-E0E8EF0E5A72}"/>
              </a:ext>
            </a:extLst>
          </p:cNvPr>
          <p:cNvSpPr txBox="1"/>
          <p:nvPr/>
        </p:nvSpPr>
        <p:spPr>
          <a:xfrm>
            <a:off x="665018" y="384464"/>
            <a:ext cx="64631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QUÉ ENTIENDE DON BOSCO POR TRABAJO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59C0EB0-A79C-C76D-C718-BC92C5EE3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664" y="1863467"/>
            <a:ext cx="6463147" cy="40233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Elemento básico en su sistema educativo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Interruptor de Esperanza, de cambio social, de futuro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En función de los problemas sociales de la época</a:t>
            </a:r>
          </a:p>
        </p:txBody>
      </p:sp>
    </p:spTree>
    <p:extLst>
      <p:ext uri="{BB962C8B-B14F-4D97-AF65-F5344CB8AC3E}">
        <p14:creationId xmlns:p14="http://schemas.microsoft.com/office/powerpoint/2010/main" val="16434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310905-EAC6-52D2-0244-67FDAF77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4" cy="1499616"/>
          </a:xfrm>
        </p:spPr>
        <p:txBody>
          <a:bodyPr>
            <a:normAutofit/>
          </a:bodyPr>
          <a:lstStyle/>
          <a:p>
            <a:r>
              <a:rPr lang="es-ES" sz="4400" dirty="0">
                <a:solidFill>
                  <a:srgbClr val="FFFF00"/>
                </a:solidFill>
              </a:rPr>
              <a:t>VARIAS CONCEPCIONES DE TRABAJO PARA DON BOSCO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F1EA6DD-7EA7-AE92-ACB2-4282512C5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s-ES" sz="3600" dirty="0"/>
              <a:t>- </a:t>
            </a:r>
            <a:r>
              <a:rPr lang="es-E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TEOLOGÍA: </a:t>
            </a:r>
            <a:r>
              <a:rPr lang="es-ES" sz="3600" dirty="0"/>
              <a:t>Connotación negativa transformada en positiva, el cumplimiento de los deberes propios, una tarea que “diviniza” al hombre y glorifica a Dios.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s-ES" sz="3600" dirty="0"/>
              <a:t>- </a:t>
            </a:r>
            <a:r>
              <a:rPr lang="es-E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ANTROPOLOGÍA: </a:t>
            </a:r>
            <a:r>
              <a:rPr lang="es-ES" sz="3600" dirty="0"/>
              <a:t>Sentido de “utilidad” y autoestima, abre esperanzas y horizontes de futuro, crece la confianza.</a:t>
            </a:r>
          </a:p>
        </p:txBody>
      </p:sp>
    </p:spTree>
    <p:extLst>
      <p:ext uri="{BB962C8B-B14F-4D97-AF65-F5344CB8AC3E}">
        <p14:creationId xmlns:p14="http://schemas.microsoft.com/office/powerpoint/2010/main" val="146821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310905-EAC6-52D2-0244-67FDAF77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4" cy="1499616"/>
          </a:xfrm>
        </p:spPr>
        <p:txBody>
          <a:bodyPr>
            <a:normAutofit/>
          </a:bodyPr>
          <a:lstStyle/>
          <a:p>
            <a:r>
              <a:rPr lang="es-ES" sz="4400" dirty="0"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FINALIDAD DEL TRABAJO PARA DON BOSCO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xmlns="" id="{BA506FC0-B0F6-0B2D-C85A-D0D8E3D748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84640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32460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797_TF89549367_Win32" id="{3110CCCF-306D-40CD-9E91-DDF69CACAF36}" vid="{34635D76-8B91-4A13-931F-10505572A8D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231547-F69E-41A9-93A9-B70B5E3064F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EA402E5-52EF-430B-8CCB-B4AAA8C467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A7C301-87CC-4EB1-AF40-15075522FC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comercial</Template>
  <TotalTime>157</TotalTime>
  <Words>544</Words>
  <Application>Microsoft Office PowerPoint</Application>
  <PresentationFormat>Panorámica</PresentationFormat>
  <Paragraphs>77</Paragraphs>
  <Slides>17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8" baseType="lpstr">
      <vt:lpstr>Arial Narrow</vt:lpstr>
      <vt:lpstr>Arial Rounded MT Bold</vt:lpstr>
      <vt:lpstr>Bahnschrift SemiBold</vt:lpstr>
      <vt:lpstr>Bahnschrift SemiLight Condensed</vt:lpstr>
      <vt:lpstr>Bodoni MT Poster Compressed</vt:lpstr>
      <vt:lpstr>Calibri</vt:lpstr>
      <vt:lpstr>Tw Cen MT</vt:lpstr>
      <vt:lpstr>Tw Cen MT Condensed</vt:lpstr>
      <vt:lpstr>Wingdings</vt:lpstr>
      <vt:lpstr>Wingdings 3</vt:lpstr>
      <vt:lpstr>Integral</vt:lpstr>
      <vt:lpstr>DON BOSCO: EL TRABAJO Y EL ESFUERZO EN SU VIDA</vt:lpstr>
      <vt:lpstr>INTRODUCCIÓN</vt:lpstr>
      <vt:lpstr>CONCEPTO DE TRABAJO</vt:lpstr>
      <vt:lpstr>CONCEPTOS</vt:lpstr>
      <vt:lpstr>SIGNIFICADO DE TRABAJO PARA DON BOSCO</vt:lpstr>
      <vt:lpstr>SIGNIFICADO DE TRABAJO PARA DON BOSCO</vt:lpstr>
      <vt:lpstr>SIGNIFICADO DE TRABAJO PARA DON BOSCO</vt:lpstr>
      <vt:lpstr>VARIAS CONCEPCIONES DE TRABAJO PARA DON BOSCO</vt:lpstr>
      <vt:lpstr>FINALIDAD DEL TRABAJO PARA DON BOSCO</vt:lpstr>
      <vt:lpstr>Propuestas de DON BOSCO respecto al trabajo</vt:lpstr>
      <vt:lpstr>ARTESANOS Y ESTUDIANTES</vt:lpstr>
      <vt:lpstr>ARMONÍA SOCIAL</vt:lpstr>
      <vt:lpstr>ESCUELA DE TRABAJO</vt:lpstr>
      <vt:lpstr>PALABRAS DE DON BOSCO SOBRE EL TRABAJO</vt:lpstr>
      <vt:lpstr>ALABANZAS DEL PAPA PÍO XI AL TRABAJO DE DON BOSCO</vt:lpstr>
      <vt:lpstr>PARA LA REFLEXIÓN</vt:lpstr>
      <vt:lpstr>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 BOSCO: EL TRABAJO Y EL ESFUERZO EN SU VIDA</dc:title>
  <dc:creator>Pedro José Cantos Luque</dc:creator>
  <cp:lastModifiedBy>Usuario</cp:lastModifiedBy>
  <cp:revision>6</cp:revision>
  <dcterms:created xsi:type="dcterms:W3CDTF">2022-09-22T10:54:23Z</dcterms:created>
  <dcterms:modified xsi:type="dcterms:W3CDTF">2023-03-30T18:14:55Z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