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256" r:id="rId2"/>
    <p:sldId id="260" r:id="rId3"/>
    <p:sldId id="325" r:id="rId4"/>
    <p:sldId id="323" r:id="rId5"/>
    <p:sldId id="326" r:id="rId6"/>
    <p:sldId id="259" r:id="rId7"/>
    <p:sldId id="258" r:id="rId8"/>
    <p:sldId id="261" r:id="rId9"/>
    <p:sldId id="321" r:id="rId10"/>
    <p:sldId id="327" r:id="rId11"/>
    <p:sldId id="328" r:id="rId12"/>
    <p:sldId id="329" r:id="rId13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Berlin Sans FB Demi" panose="020E0802020502020306" pitchFamily="34" charset="0"/>
      <p:bold r:id="rId19"/>
    </p:embeddedFont>
    <p:embeddedFont>
      <p:font typeface="NewsGoth BT" panose="020B0503020203020204" pitchFamily="34" charset="0"/>
      <p:regular r:id="rId20"/>
      <p:bold r:id="rId21"/>
      <p:italic r:id="rId22"/>
      <p:boldItalic r:id="rId23"/>
    </p:embeddedFont>
    <p:embeddedFont>
      <p:font typeface="Nunito" pitchFamily="2" charset="0"/>
      <p:regular r:id="rId24"/>
      <p:bold r:id="rId25"/>
      <p:italic r:id="rId26"/>
      <p:boldItalic r:id="rId27"/>
    </p:embeddedFont>
    <p:embeddedFont>
      <p:font typeface="Rubik" panose="020B0604020202020204" charset="-79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283256"/>
    <a:srgbClr val="D1A14A"/>
    <a:srgbClr val="010029"/>
    <a:srgbClr val="8EB4BD"/>
    <a:srgbClr val="E8F0F2"/>
    <a:srgbClr val="8E9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59CA79-8AC9-4906-BF4F-59495DAB81B0}">
  <a:tblStyle styleId="{7A59CA79-8AC9-4906-BF4F-59495DAB81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2034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dirty="0">
                <a:solidFill>
                  <a:srgbClr val="D1A14A"/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21343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30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dirty="0">
                <a:solidFill>
                  <a:srgbClr val="D1A14A"/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41711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dirty="0">
                <a:solidFill>
                  <a:srgbClr val="D1A14A"/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29677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dirty="0">
                <a:solidFill>
                  <a:srgbClr val="D1A14A"/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29761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dirty="0">
                <a:solidFill>
                  <a:srgbClr val="D1A14A"/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727896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dirty="0">
                <a:solidFill>
                  <a:srgbClr val="D1A14A"/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17511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874050"/>
            <a:ext cx="4801200" cy="25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44700" y="3471000"/>
            <a:ext cx="3937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132116" y="0"/>
            <a:ext cx="1690432" cy="1594162"/>
          </a:xfrm>
          <a:custGeom>
            <a:avLst/>
            <a:gdLst/>
            <a:ahLst/>
            <a:cxnLst/>
            <a:rect l="l" t="t" r="r" b="b"/>
            <a:pathLst>
              <a:path w="22456" h="22192" extrusionOk="0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037070" y="4141694"/>
            <a:ext cx="2211242" cy="1001806"/>
          </a:xfrm>
          <a:custGeom>
            <a:avLst/>
            <a:gdLst/>
            <a:ahLst/>
            <a:cxnLst/>
            <a:rect l="l" t="t" r="r" b="b"/>
            <a:pathLst>
              <a:path w="22456" h="22192" extrusionOk="0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/>
          <p:nvPr/>
        </p:nvSpPr>
        <p:spPr>
          <a:xfrm rot="-5400000">
            <a:off x="6687022" y="2632735"/>
            <a:ext cx="1673202" cy="3348328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9"/>
          <p:cNvSpPr/>
          <p:nvPr/>
        </p:nvSpPr>
        <p:spPr>
          <a:xfrm rot="-10799933">
            <a:off x="-173014" y="29"/>
            <a:ext cx="2881217" cy="2225303"/>
          </a:xfrm>
          <a:custGeom>
            <a:avLst/>
            <a:gdLst/>
            <a:ahLst/>
            <a:cxnLst/>
            <a:rect l="l" t="t" r="r" b="b"/>
            <a:pathLst>
              <a:path w="22456" h="22192" extrusionOk="0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 rot="10799952">
            <a:off x="7853065" y="-35849"/>
            <a:ext cx="1290917" cy="2489126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-329271" y="3395198"/>
            <a:ext cx="2278169" cy="1619631"/>
          </a:xfrm>
          <a:custGeom>
            <a:avLst/>
            <a:gdLst/>
            <a:ahLst/>
            <a:cxnLst/>
            <a:rect l="l" t="t" r="r" b="b"/>
            <a:pathLst>
              <a:path w="22456" h="22192" extrusionOk="0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/>
          <p:nvPr/>
        </p:nvSpPr>
        <p:spPr>
          <a:xfrm flipH="1">
            <a:off x="7763434" y="3065929"/>
            <a:ext cx="1380565" cy="2152666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/>
          <p:nvPr/>
        </p:nvSpPr>
        <p:spPr>
          <a:xfrm rot="-10799937" flipH="1">
            <a:off x="29" y="19"/>
            <a:ext cx="2079790" cy="1130526"/>
          </a:xfrm>
          <a:custGeom>
            <a:avLst/>
            <a:gdLst/>
            <a:ahLst/>
            <a:cxnLst/>
            <a:rect l="l" t="t" r="r" b="b"/>
            <a:pathLst>
              <a:path w="29592" h="20106" extrusionOk="0">
                <a:moveTo>
                  <a:pt x="10185" y="1"/>
                </a:moveTo>
                <a:cubicBezTo>
                  <a:pt x="9074" y="1"/>
                  <a:pt x="7967" y="239"/>
                  <a:pt x="6968" y="738"/>
                </a:cubicBezTo>
                <a:cubicBezTo>
                  <a:pt x="5282" y="1586"/>
                  <a:pt x="3988" y="3022"/>
                  <a:pt x="2481" y="4146"/>
                </a:cubicBezTo>
                <a:cubicBezTo>
                  <a:pt x="1669" y="4753"/>
                  <a:pt x="768" y="5297"/>
                  <a:pt x="277" y="6180"/>
                </a:cubicBezTo>
                <a:cubicBezTo>
                  <a:pt x="152" y="6412"/>
                  <a:pt x="63" y="6644"/>
                  <a:pt x="1" y="6894"/>
                </a:cubicBezTo>
                <a:lnTo>
                  <a:pt x="1" y="20106"/>
                </a:lnTo>
                <a:lnTo>
                  <a:pt x="28976" y="20106"/>
                </a:lnTo>
                <a:cubicBezTo>
                  <a:pt x="29297" y="18366"/>
                  <a:pt x="29592" y="16618"/>
                  <a:pt x="29592" y="14860"/>
                </a:cubicBezTo>
                <a:cubicBezTo>
                  <a:pt x="29583" y="12871"/>
                  <a:pt x="29164" y="10837"/>
                  <a:pt x="28075" y="9178"/>
                </a:cubicBezTo>
                <a:cubicBezTo>
                  <a:pt x="26987" y="7518"/>
                  <a:pt x="25149" y="6287"/>
                  <a:pt x="23160" y="6234"/>
                </a:cubicBezTo>
                <a:cubicBezTo>
                  <a:pt x="23122" y="6233"/>
                  <a:pt x="23083" y="6233"/>
                  <a:pt x="23045" y="6233"/>
                </a:cubicBezTo>
                <a:cubicBezTo>
                  <a:pt x="22229" y="6233"/>
                  <a:pt x="21398" y="6404"/>
                  <a:pt x="20594" y="6404"/>
                </a:cubicBezTo>
                <a:cubicBezTo>
                  <a:pt x="20157" y="6404"/>
                  <a:pt x="19729" y="6353"/>
                  <a:pt x="19315" y="6198"/>
                </a:cubicBezTo>
                <a:cubicBezTo>
                  <a:pt x="17825" y="5654"/>
                  <a:pt x="17129" y="4012"/>
                  <a:pt x="16139" y="2772"/>
                </a:cubicBezTo>
                <a:cubicBezTo>
                  <a:pt x="14727" y="989"/>
                  <a:pt x="12448" y="1"/>
                  <a:pt x="10185" y="1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"/>
          <p:cNvSpPr/>
          <p:nvPr/>
        </p:nvSpPr>
        <p:spPr>
          <a:xfrm rot="16200000" flipH="1">
            <a:off x="7054511" y="617856"/>
            <a:ext cx="2707344" cy="1471633"/>
          </a:xfrm>
          <a:custGeom>
            <a:avLst/>
            <a:gdLst/>
            <a:ahLst/>
            <a:cxnLst/>
            <a:rect l="l" t="t" r="r" b="b"/>
            <a:pathLst>
              <a:path w="29592" h="20106" extrusionOk="0">
                <a:moveTo>
                  <a:pt x="10185" y="1"/>
                </a:moveTo>
                <a:cubicBezTo>
                  <a:pt x="9074" y="1"/>
                  <a:pt x="7967" y="239"/>
                  <a:pt x="6968" y="738"/>
                </a:cubicBezTo>
                <a:cubicBezTo>
                  <a:pt x="5282" y="1586"/>
                  <a:pt x="3988" y="3022"/>
                  <a:pt x="2481" y="4146"/>
                </a:cubicBezTo>
                <a:cubicBezTo>
                  <a:pt x="1669" y="4753"/>
                  <a:pt x="768" y="5297"/>
                  <a:pt x="277" y="6180"/>
                </a:cubicBezTo>
                <a:cubicBezTo>
                  <a:pt x="152" y="6412"/>
                  <a:pt x="63" y="6644"/>
                  <a:pt x="1" y="6894"/>
                </a:cubicBezTo>
                <a:lnTo>
                  <a:pt x="1" y="20106"/>
                </a:lnTo>
                <a:lnTo>
                  <a:pt x="28976" y="20106"/>
                </a:lnTo>
                <a:cubicBezTo>
                  <a:pt x="29297" y="18366"/>
                  <a:pt x="29592" y="16618"/>
                  <a:pt x="29592" y="14860"/>
                </a:cubicBezTo>
                <a:cubicBezTo>
                  <a:pt x="29583" y="12871"/>
                  <a:pt x="29164" y="10837"/>
                  <a:pt x="28075" y="9178"/>
                </a:cubicBezTo>
                <a:cubicBezTo>
                  <a:pt x="26987" y="7518"/>
                  <a:pt x="25149" y="6287"/>
                  <a:pt x="23160" y="6234"/>
                </a:cubicBezTo>
                <a:cubicBezTo>
                  <a:pt x="23122" y="6233"/>
                  <a:pt x="23083" y="6233"/>
                  <a:pt x="23045" y="6233"/>
                </a:cubicBezTo>
                <a:cubicBezTo>
                  <a:pt x="22229" y="6233"/>
                  <a:pt x="21398" y="6404"/>
                  <a:pt x="20594" y="6404"/>
                </a:cubicBezTo>
                <a:cubicBezTo>
                  <a:pt x="20157" y="6404"/>
                  <a:pt x="19729" y="6353"/>
                  <a:pt x="19315" y="6198"/>
                </a:cubicBezTo>
                <a:cubicBezTo>
                  <a:pt x="17825" y="5654"/>
                  <a:pt x="17129" y="4012"/>
                  <a:pt x="16139" y="2772"/>
                </a:cubicBezTo>
                <a:cubicBezTo>
                  <a:pt x="14727" y="989"/>
                  <a:pt x="12448" y="1"/>
                  <a:pt x="10185" y="1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rot="-5400000">
            <a:off x="6860425" y="2802176"/>
            <a:ext cx="1560287" cy="3122364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 flipH="1">
            <a:off x="6202000" y="-330702"/>
            <a:ext cx="2745021" cy="2225303"/>
          </a:xfrm>
          <a:custGeom>
            <a:avLst/>
            <a:gdLst/>
            <a:ahLst/>
            <a:cxnLst/>
            <a:rect l="l" t="t" r="r" b="b"/>
            <a:pathLst>
              <a:path w="22456" h="22192" extrusionOk="0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63">
            <a:off x="19" y="3037009"/>
            <a:ext cx="4040788" cy="2106455"/>
          </a:xfrm>
          <a:custGeom>
            <a:avLst/>
            <a:gdLst/>
            <a:ahLst/>
            <a:cxnLst/>
            <a:rect l="l" t="t" r="r" b="b"/>
            <a:pathLst>
              <a:path w="29592" h="20106" extrusionOk="0">
                <a:moveTo>
                  <a:pt x="10185" y="1"/>
                </a:moveTo>
                <a:cubicBezTo>
                  <a:pt x="9074" y="1"/>
                  <a:pt x="7967" y="239"/>
                  <a:pt x="6968" y="738"/>
                </a:cubicBezTo>
                <a:cubicBezTo>
                  <a:pt x="5282" y="1586"/>
                  <a:pt x="3988" y="3022"/>
                  <a:pt x="2481" y="4146"/>
                </a:cubicBezTo>
                <a:cubicBezTo>
                  <a:pt x="1669" y="4753"/>
                  <a:pt x="768" y="5297"/>
                  <a:pt x="277" y="6180"/>
                </a:cubicBezTo>
                <a:cubicBezTo>
                  <a:pt x="152" y="6412"/>
                  <a:pt x="63" y="6644"/>
                  <a:pt x="1" y="6894"/>
                </a:cubicBezTo>
                <a:lnTo>
                  <a:pt x="1" y="20106"/>
                </a:lnTo>
                <a:lnTo>
                  <a:pt x="28976" y="20106"/>
                </a:lnTo>
                <a:cubicBezTo>
                  <a:pt x="29297" y="18366"/>
                  <a:pt x="29592" y="16618"/>
                  <a:pt x="29592" y="14860"/>
                </a:cubicBezTo>
                <a:cubicBezTo>
                  <a:pt x="29583" y="12871"/>
                  <a:pt x="29164" y="10837"/>
                  <a:pt x="28075" y="9178"/>
                </a:cubicBezTo>
                <a:cubicBezTo>
                  <a:pt x="26987" y="7518"/>
                  <a:pt x="25149" y="6287"/>
                  <a:pt x="23160" y="6234"/>
                </a:cubicBezTo>
                <a:cubicBezTo>
                  <a:pt x="23122" y="6233"/>
                  <a:pt x="23083" y="6233"/>
                  <a:pt x="23045" y="6233"/>
                </a:cubicBezTo>
                <a:cubicBezTo>
                  <a:pt x="22229" y="6233"/>
                  <a:pt x="21398" y="6404"/>
                  <a:pt x="20594" y="6404"/>
                </a:cubicBezTo>
                <a:cubicBezTo>
                  <a:pt x="20157" y="6404"/>
                  <a:pt x="19729" y="6353"/>
                  <a:pt x="19315" y="6198"/>
                </a:cubicBezTo>
                <a:cubicBezTo>
                  <a:pt x="17825" y="5654"/>
                  <a:pt x="17129" y="4012"/>
                  <a:pt x="16139" y="2772"/>
                </a:cubicBezTo>
                <a:cubicBezTo>
                  <a:pt x="14727" y="989"/>
                  <a:pt x="12448" y="1"/>
                  <a:pt x="10185" y="1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58150" y="2324187"/>
            <a:ext cx="3576900" cy="15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1567725" y="1180887"/>
            <a:ext cx="195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698125" y="3888688"/>
            <a:ext cx="36969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8120852" y="3870797"/>
            <a:ext cx="2127413" cy="1719895"/>
          </a:xfrm>
          <a:custGeom>
            <a:avLst/>
            <a:gdLst/>
            <a:ahLst/>
            <a:cxnLst/>
            <a:rect l="l" t="t" r="r" b="b"/>
            <a:pathLst>
              <a:path w="24917" h="20144" extrusionOk="0">
                <a:moveTo>
                  <a:pt x="10688" y="0"/>
                </a:moveTo>
                <a:cubicBezTo>
                  <a:pt x="6602" y="0"/>
                  <a:pt x="3292" y="3310"/>
                  <a:pt x="3292" y="7396"/>
                </a:cubicBezTo>
                <a:cubicBezTo>
                  <a:pt x="3292" y="7449"/>
                  <a:pt x="3292" y="7494"/>
                  <a:pt x="3292" y="7547"/>
                </a:cubicBezTo>
                <a:cubicBezTo>
                  <a:pt x="1339" y="8556"/>
                  <a:pt x="0" y="10598"/>
                  <a:pt x="0" y="12954"/>
                </a:cubicBezTo>
                <a:cubicBezTo>
                  <a:pt x="0" y="15889"/>
                  <a:pt x="2088" y="18342"/>
                  <a:pt x="4854" y="18913"/>
                </a:cubicBezTo>
                <a:cubicBezTo>
                  <a:pt x="4916" y="19341"/>
                  <a:pt x="5023" y="19751"/>
                  <a:pt x="5148" y="20144"/>
                </a:cubicBezTo>
                <a:lnTo>
                  <a:pt x="23686" y="20144"/>
                </a:lnTo>
                <a:cubicBezTo>
                  <a:pt x="24221" y="19466"/>
                  <a:pt x="24542" y="18601"/>
                  <a:pt x="24542" y="17655"/>
                </a:cubicBezTo>
                <a:cubicBezTo>
                  <a:pt x="24542" y="16263"/>
                  <a:pt x="23838" y="15032"/>
                  <a:pt x="22767" y="14310"/>
                </a:cubicBezTo>
                <a:cubicBezTo>
                  <a:pt x="24087" y="13123"/>
                  <a:pt x="24917" y="11410"/>
                  <a:pt x="24917" y="9501"/>
                </a:cubicBezTo>
                <a:cubicBezTo>
                  <a:pt x="24917" y="5942"/>
                  <a:pt x="22035" y="3060"/>
                  <a:pt x="18476" y="3060"/>
                </a:cubicBezTo>
                <a:cubicBezTo>
                  <a:pt x="17905" y="3060"/>
                  <a:pt x="17361" y="3132"/>
                  <a:pt x="16834" y="3274"/>
                </a:cubicBezTo>
                <a:cubicBezTo>
                  <a:pt x="15505" y="1303"/>
                  <a:pt x="13248" y="0"/>
                  <a:pt x="10688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1273449" flipH="1">
            <a:off x="-718479" y="4011197"/>
            <a:ext cx="2211220" cy="2085297"/>
          </a:xfrm>
          <a:custGeom>
            <a:avLst/>
            <a:gdLst/>
            <a:ahLst/>
            <a:cxnLst/>
            <a:rect l="l" t="t" r="r" b="b"/>
            <a:pathLst>
              <a:path w="22456" h="22192" extrusionOk="0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1273449" flipH="1">
            <a:off x="3810771" y="4929497"/>
            <a:ext cx="2211220" cy="2085297"/>
          </a:xfrm>
          <a:custGeom>
            <a:avLst/>
            <a:gdLst/>
            <a:ahLst/>
            <a:cxnLst/>
            <a:rect l="l" t="t" r="r" b="b"/>
            <a:pathLst>
              <a:path w="22456" h="22192" extrusionOk="0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 rot="5400000">
            <a:off x="-937709" y="3023638"/>
            <a:ext cx="3459347" cy="2459373"/>
          </a:xfrm>
          <a:custGeom>
            <a:avLst/>
            <a:gdLst/>
            <a:ahLst/>
            <a:cxnLst/>
            <a:rect l="l" t="t" r="r" b="b"/>
            <a:pathLst>
              <a:path w="22456" h="22192" extrusionOk="0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/>
          <p:nvPr/>
        </p:nvSpPr>
        <p:spPr>
          <a:xfrm flipH="1">
            <a:off x="7718951" y="1597026"/>
            <a:ext cx="1957153" cy="3608718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2510425" y="2444750"/>
            <a:ext cx="412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2510525" y="3364400"/>
            <a:ext cx="4123200" cy="11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2823725" y="586950"/>
            <a:ext cx="3496500" cy="9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1193892" flipH="1">
            <a:off x="7189215" y="3540409"/>
            <a:ext cx="3625205" cy="2046967"/>
          </a:xfrm>
          <a:custGeom>
            <a:avLst/>
            <a:gdLst/>
            <a:ahLst/>
            <a:cxnLst/>
            <a:rect l="l" t="t" r="r" b="b"/>
            <a:pathLst>
              <a:path w="29592" h="20106" extrusionOk="0">
                <a:moveTo>
                  <a:pt x="10185" y="1"/>
                </a:moveTo>
                <a:cubicBezTo>
                  <a:pt x="9074" y="1"/>
                  <a:pt x="7967" y="239"/>
                  <a:pt x="6968" y="738"/>
                </a:cubicBezTo>
                <a:cubicBezTo>
                  <a:pt x="5282" y="1586"/>
                  <a:pt x="3988" y="3022"/>
                  <a:pt x="2481" y="4146"/>
                </a:cubicBezTo>
                <a:cubicBezTo>
                  <a:pt x="1669" y="4753"/>
                  <a:pt x="768" y="5297"/>
                  <a:pt x="277" y="6180"/>
                </a:cubicBezTo>
                <a:cubicBezTo>
                  <a:pt x="152" y="6412"/>
                  <a:pt x="63" y="6644"/>
                  <a:pt x="1" y="6894"/>
                </a:cubicBezTo>
                <a:lnTo>
                  <a:pt x="1" y="20106"/>
                </a:lnTo>
                <a:lnTo>
                  <a:pt x="28976" y="20106"/>
                </a:lnTo>
                <a:cubicBezTo>
                  <a:pt x="29297" y="18366"/>
                  <a:pt x="29592" y="16618"/>
                  <a:pt x="29592" y="14860"/>
                </a:cubicBezTo>
                <a:cubicBezTo>
                  <a:pt x="29583" y="12871"/>
                  <a:pt x="29164" y="10837"/>
                  <a:pt x="28075" y="9178"/>
                </a:cubicBezTo>
                <a:cubicBezTo>
                  <a:pt x="26987" y="7518"/>
                  <a:pt x="25149" y="6287"/>
                  <a:pt x="23160" y="6234"/>
                </a:cubicBezTo>
                <a:cubicBezTo>
                  <a:pt x="23122" y="6233"/>
                  <a:pt x="23083" y="6233"/>
                  <a:pt x="23045" y="6233"/>
                </a:cubicBezTo>
                <a:cubicBezTo>
                  <a:pt x="22229" y="6233"/>
                  <a:pt x="21398" y="6404"/>
                  <a:pt x="20594" y="6404"/>
                </a:cubicBezTo>
                <a:cubicBezTo>
                  <a:pt x="20157" y="6404"/>
                  <a:pt x="19729" y="6353"/>
                  <a:pt x="19315" y="6198"/>
                </a:cubicBezTo>
                <a:cubicBezTo>
                  <a:pt x="17825" y="5654"/>
                  <a:pt x="17129" y="4012"/>
                  <a:pt x="16139" y="2772"/>
                </a:cubicBezTo>
                <a:cubicBezTo>
                  <a:pt x="14727" y="989"/>
                  <a:pt x="12448" y="1"/>
                  <a:pt x="10185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 flipH="1">
            <a:off x="-952093" y="3300725"/>
            <a:ext cx="2561668" cy="2295540"/>
          </a:xfrm>
          <a:custGeom>
            <a:avLst/>
            <a:gdLst/>
            <a:ahLst/>
            <a:cxnLst/>
            <a:rect l="l" t="t" r="r" b="b"/>
            <a:pathLst>
              <a:path w="22456" h="22192" extrusionOk="0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2"/>
          </p:nvPr>
        </p:nvSpPr>
        <p:spPr>
          <a:xfrm>
            <a:off x="556075" y="2009750"/>
            <a:ext cx="265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720000" y="2443863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100" y="1488100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4"/>
          </p:nvPr>
        </p:nvSpPr>
        <p:spPr>
          <a:xfrm>
            <a:off x="3244500" y="2009750"/>
            <a:ext cx="265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5"/>
          </p:nvPr>
        </p:nvSpPr>
        <p:spPr>
          <a:xfrm>
            <a:off x="3408450" y="2443863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6" hasCustomPrompt="1"/>
          </p:nvPr>
        </p:nvSpPr>
        <p:spPr>
          <a:xfrm>
            <a:off x="4049550" y="1488100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7"/>
          </p:nvPr>
        </p:nvSpPr>
        <p:spPr>
          <a:xfrm>
            <a:off x="5932950" y="2009750"/>
            <a:ext cx="265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8"/>
          </p:nvPr>
        </p:nvSpPr>
        <p:spPr>
          <a:xfrm>
            <a:off x="6096900" y="2443863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9" hasCustomPrompt="1"/>
          </p:nvPr>
        </p:nvSpPr>
        <p:spPr>
          <a:xfrm>
            <a:off x="6738000" y="1488100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3"/>
          </p:nvPr>
        </p:nvSpPr>
        <p:spPr>
          <a:xfrm>
            <a:off x="1900275" y="3697075"/>
            <a:ext cx="265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4"/>
          </p:nvPr>
        </p:nvSpPr>
        <p:spPr>
          <a:xfrm>
            <a:off x="2064225" y="4131188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15" hasCustomPrompt="1"/>
          </p:nvPr>
        </p:nvSpPr>
        <p:spPr>
          <a:xfrm>
            <a:off x="2705325" y="3175400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16"/>
          </p:nvPr>
        </p:nvSpPr>
        <p:spPr>
          <a:xfrm>
            <a:off x="4588675" y="3697075"/>
            <a:ext cx="265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7"/>
          </p:nvPr>
        </p:nvSpPr>
        <p:spPr>
          <a:xfrm>
            <a:off x="4752675" y="4131188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8" hasCustomPrompt="1"/>
          </p:nvPr>
        </p:nvSpPr>
        <p:spPr>
          <a:xfrm>
            <a:off x="5393775" y="3175400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/>
          <p:nvPr/>
        </p:nvSpPr>
        <p:spPr>
          <a:xfrm rot="-5400000">
            <a:off x="7483269" y="2713113"/>
            <a:ext cx="1661193" cy="4357331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/>
          <p:nvPr/>
        </p:nvSpPr>
        <p:spPr>
          <a:xfrm rot="69">
            <a:off x="-1231774" y="4113274"/>
            <a:ext cx="3687755" cy="1922435"/>
          </a:xfrm>
          <a:custGeom>
            <a:avLst/>
            <a:gdLst/>
            <a:ahLst/>
            <a:cxnLst/>
            <a:rect l="l" t="t" r="r" b="b"/>
            <a:pathLst>
              <a:path w="29592" h="20106" extrusionOk="0">
                <a:moveTo>
                  <a:pt x="10185" y="1"/>
                </a:moveTo>
                <a:cubicBezTo>
                  <a:pt x="9074" y="1"/>
                  <a:pt x="7967" y="239"/>
                  <a:pt x="6968" y="738"/>
                </a:cubicBezTo>
                <a:cubicBezTo>
                  <a:pt x="5282" y="1586"/>
                  <a:pt x="3988" y="3022"/>
                  <a:pt x="2481" y="4146"/>
                </a:cubicBezTo>
                <a:cubicBezTo>
                  <a:pt x="1669" y="4753"/>
                  <a:pt x="768" y="5297"/>
                  <a:pt x="277" y="6180"/>
                </a:cubicBezTo>
                <a:cubicBezTo>
                  <a:pt x="152" y="6412"/>
                  <a:pt x="63" y="6644"/>
                  <a:pt x="1" y="6894"/>
                </a:cubicBezTo>
                <a:lnTo>
                  <a:pt x="1" y="20106"/>
                </a:lnTo>
                <a:lnTo>
                  <a:pt x="28976" y="20106"/>
                </a:lnTo>
                <a:cubicBezTo>
                  <a:pt x="29297" y="18366"/>
                  <a:pt x="29592" y="16618"/>
                  <a:pt x="29592" y="14860"/>
                </a:cubicBezTo>
                <a:cubicBezTo>
                  <a:pt x="29583" y="12871"/>
                  <a:pt x="29164" y="10837"/>
                  <a:pt x="28075" y="9178"/>
                </a:cubicBezTo>
                <a:cubicBezTo>
                  <a:pt x="26987" y="7518"/>
                  <a:pt x="25149" y="6287"/>
                  <a:pt x="23160" y="6234"/>
                </a:cubicBezTo>
                <a:cubicBezTo>
                  <a:pt x="23122" y="6233"/>
                  <a:pt x="23083" y="6233"/>
                  <a:pt x="23045" y="6233"/>
                </a:cubicBezTo>
                <a:cubicBezTo>
                  <a:pt x="22229" y="6233"/>
                  <a:pt x="21398" y="6404"/>
                  <a:pt x="20594" y="6404"/>
                </a:cubicBezTo>
                <a:cubicBezTo>
                  <a:pt x="20157" y="6404"/>
                  <a:pt x="19729" y="6353"/>
                  <a:pt x="19315" y="6198"/>
                </a:cubicBezTo>
                <a:cubicBezTo>
                  <a:pt x="17825" y="5654"/>
                  <a:pt x="17129" y="4012"/>
                  <a:pt x="16139" y="2772"/>
                </a:cubicBezTo>
                <a:cubicBezTo>
                  <a:pt x="14727" y="989"/>
                  <a:pt x="12448" y="1"/>
                  <a:pt x="10185" y="1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title" idx="2"/>
          </p:nvPr>
        </p:nvSpPr>
        <p:spPr>
          <a:xfrm>
            <a:off x="1228300" y="2800350"/>
            <a:ext cx="15942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1"/>
          </p:nvPr>
        </p:nvSpPr>
        <p:spPr>
          <a:xfrm>
            <a:off x="937700" y="32665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title" idx="3"/>
          </p:nvPr>
        </p:nvSpPr>
        <p:spPr>
          <a:xfrm>
            <a:off x="3785574" y="2800350"/>
            <a:ext cx="1580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4"/>
          </p:nvPr>
        </p:nvSpPr>
        <p:spPr>
          <a:xfrm>
            <a:off x="3484421" y="32665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title" idx="5"/>
          </p:nvPr>
        </p:nvSpPr>
        <p:spPr>
          <a:xfrm>
            <a:off x="6328749" y="2800350"/>
            <a:ext cx="1580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6"/>
          </p:nvPr>
        </p:nvSpPr>
        <p:spPr>
          <a:xfrm>
            <a:off x="6031149" y="32665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/>
          <p:nvPr/>
        </p:nvSpPr>
        <p:spPr>
          <a:xfrm rot="-5400000">
            <a:off x="7222667" y="3168379"/>
            <a:ext cx="1090319" cy="2859922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7"/>
          <p:cNvSpPr/>
          <p:nvPr/>
        </p:nvSpPr>
        <p:spPr>
          <a:xfrm rot="69">
            <a:off x="14" y="3881665"/>
            <a:ext cx="2420448" cy="1261785"/>
          </a:xfrm>
          <a:custGeom>
            <a:avLst/>
            <a:gdLst/>
            <a:ahLst/>
            <a:cxnLst/>
            <a:rect l="l" t="t" r="r" b="b"/>
            <a:pathLst>
              <a:path w="29592" h="20106" extrusionOk="0">
                <a:moveTo>
                  <a:pt x="10185" y="1"/>
                </a:moveTo>
                <a:cubicBezTo>
                  <a:pt x="9074" y="1"/>
                  <a:pt x="7967" y="239"/>
                  <a:pt x="6968" y="738"/>
                </a:cubicBezTo>
                <a:cubicBezTo>
                  <a:pt x="5282" y="1586"/>
                  <a:pt x="3988" y="3022"/>
                  <a:pt x="2481" y="4146"/>
                </a:cubicBezTo>
                <a:cubicBezTo>
                  <a:pt x="1669" y="4753"/>
                  <a:pt x="768" y="5297"/>
                  <a:pt x="277" y="6180"/>
                </a:cubicBezTo>
                <a:cubicBezTo>
                  <a:pt x="152" y="6412"/>
                  <a:pt x="63" y="6644"/>
                  <a:pt x="1" y="6894"/>
                </a:cubicBezTo>
                <a:lnTo>
                  <a:pt x="1" y="20106"/>
                </a:lnTo>
                <a:lnTo>
                  <a:pt x="28976" y="20106"/>
                </a:lnTo>
                <a:cubicBezTo>
                  <a:pt x="29297" y="18366"/>
                  <a:pt x="29592" y="16618"/>
                  <a:pt x="29592" y="14860"/>
                </a:cubicBezTo>
                <a:cubicBezTo>
                  <a:pt x="29583" y="12871"/>
                  <a:pt x="29164" y="10837"/>
                  <a:pt x="28075" y="9178"/>
                </a:cubicBezTo>
                <a:cubicBezTo>
                  <a:pt x="26987" y="7518"/>
                  <a:pt x="25149" y="6287"/>
                  <a:pt x="23160" y="6234"/>
                </a:cubicBezTo>
                <a:cubicBezTo>
                  <a:pt x="23122" y="6233"/>
                  <a:pt x="23083" y="6233"/>
                  <a:pt x="23045" y="6233"/>
                </a:cubicBezTo>
                <a:cubicBezTo>
                  <a:pt x="22229" y="6233"/>
                  <a:pt x="21398" y="6404"/>
                  <a:pt x="20594" y="6404"/>
                </a:cubicBezTo>
                <a:cubicBezTo>
                  <a:pt x="20157" y="6404"/>
                  <a:pt x="19729" y="6353"/>
                  <a:pt x="19315" y="6198"/>
                </a:cubicBezTo>
                <a:cubicBezTo>
                  <a:pt x="17825" y="5654"/>
                  <a:pt x="17129" y="4012"/>
                  <a:pt x="16139" y="2772"/>
                </a:cubicBezTo>
                <a:cubicBezTo>
                  <a:pt x="14727" y="989"/>
                  <a:pt x="12448" y="1"/>
                  <a:pt x="10185" y="1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/>
          <p:nvPr/>
        </p:nvSpPr>
        <p:spPr>
          <a:xfrm>
            <a:off x="7686983" y="4198938"/>
            <a:ext cx="1457017" cy="944562"/>
          </a:xfrm>
          <a:custGeom>
            <a:avLst/>
            <a:gdLst/>
            <a:ahLst/>
            <a:cxnLst/>
            <a:rect l="l" t="t" r="r" b="b"/>
            <a:pathLst>
              <a:path w="24917" h="20144" extrusionOk="0">
                <a:moveTo>
                  <a:pt x="10688" y="0"/>
                </a:moveTo>
                <a:cubicBezTo>
                  <a:pt x="6602" y="0"/>
                  <a:pt x="3292" y="3310"/>
                  <a:pt x="3292" y="7396"/>
                </a:cubicBezTo>
                <a:cubicBezTo>
                  <a:pt x="3292" y="7449"/>
                  <a:pt x="3292" y="7494"/>
                  <a:pt x="3292" y="7547"/>
                </a:cubicBezTo>
                <a:cubicBezTo>
                  <a:pt x="1339" y="8556"/>
                  <a:pt x="0" y="10598"/>
                  <a:pt x="0" y="12954"/>
                </a:cubicBezTo>
                <a:cubicBezTo>
                  <a:pt x="0" y="15889"/>
                  <a:pt x="2088" y="18342"/>
                  <a:pt x="4854" y="18913"/>
                </a:cubicBezTo>
                <a:cubicBezTo>
                  <a:pt x="4916" y="19341"/>
                  <a:pt x="5023" y="19751"/>
                  <a:pt x="5148" y="20144"/>
                </a:cubicBezTo>
                <a:lnTo>
                  <a:pt x="23686" y="20144"/>
                </a:lnTo>
                <a:cubicBezTo>
                  <a:pt x="24221" y="19466"/>
                  <a:pt x="24542" y="18601"/>
                  <a:pt x="24542" y="17655"/>
                </a:cubicBezTo>
                <a:cubicBezTo>
                  <a:pt x="24542" y="16263"/>
                  <a:pt x="23838" y="15032"/>
                  <a:pt x="22767" y="14310"/>
                </a:cubicBezTo>
                <a:cubicBezTo>
                  <a:pt x="24087" y="13123"/>
                  <a:pt x="24917" y="11410"/>
                  <a:pt x="24917" y="9501"/>
                </a:cubicBezTo>
                <a:cubicBezTo>
                  <a:pt x="24917" y="5942"/>
                  <a:pt x="22035" y="3060"/>
                  <a:pt x="18476" y="3060"/>
                </a:cubicBezTo>
                <a:cubicBezTo>
                  <a:pt x="17905" y="3060"/>
                  <a:pt x="17361" y="3132"/>
                  <a:pt x="16834" y="3274"/>
                </a:cubicBezTo>
                <a:cubicBezTo>
                  <a:pt x="15505" y="1303"/>
                  <a:pt x="13248" y="0"/>
                  <a:pt x="10688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8"/>
          <p:cNvSpPr/>
          <p:nvPr/>
        </p:nvSpPr>
        <p:spPr>
          <a:xfrm rot="10800000" flipH="1">
            <a:off x="7686983" y="0"/>
            <a:ext cx="1514415" cy="1145240"/>
          </a:xfrm>
          <a:custGeom>
            <a:avLst/>
            <a:gdLst/>
            <a:ahLst/>
            <a:cxnLst/>
            <a:rect l="l" t="t" r="r" b="b"/>
            <a:pathLst>
              <a:path w="22456" h="22192" extrusionOk="0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8"/>
          <p:cNvSpPr/>
          <p:nvPr/>
        </p:nvSpPr>
        <p:spPr>
          <a:xfrm flipH="1">
            <a:off x="-125507" y="3998260"/>
            <a:ext cx="1514415" cy="1145240"/>
          </a:xfrm>
          <a:custGeom>
            <a:avLst/>
            <a:gdLst/>
            <a:ahLst/>
            <a:cxnLst/>
            <a:rect l="l" t="t" r="r" b="b"/>
            <a:pathLst>
              <a:path w="22456" h="22192" extrusionOk="0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"/>
              <a:buNone/>
              <a:defRPr sz="32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"/>
              <a:buNone/>
              <a:defRPr sz="32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"/>
              <a:buNone/>
              <a:defRPr sz="32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"/>
              <a:buNone/>
              <a:defRPr sz="32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"/>
              <a:buNone/>
              <a:defRPr sz="32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"/>
              <a:buNone/>
              <a:defRPr sz="32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"/>
              <a:buNone/>
              <a:defRPr sz="32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"/>
              <a:buNone/>
              <a:defRPr sz="32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"/>
              <a:buNone/>
              <a:defRPr sz="32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  <p:sldLayoutId id="2147483659" r:id="rId6"/>
    <p:sldLayoutId id="2147483665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/>
          <p:nvPr/>
        </p:nvSpPr>
        <p:spPr>
          <a:xfrm>
            <a:off x="4197102" y="3843376"/>
            <a:ext cx="4400400" cy="511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1"/>
          </p:nvPr>
        </p:nvSpPr>
        <p:spPr>
          <a:xfrm>
            <a:off x="4337265" y="3877461"/>
            <a:ext cx="3937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Barcelona, 11 de noviembre de 2023</a:t>
            </a:r>
            <a:endParaRPr dirty="0"/>
          </a:p>
        </p:txBody>
      </p:sp>
      <p:sp>
        <p:nvSpPr>
          <p:cNvPr id="382" name="Google Shape;382;p34"/>
          <p:cNvSpPr txBox="1">
            <a:spLocks noGrp="1"/>
          </p:cNvSpPr>
          <p:nvPr>
            <p:ph type="ctrTitle"/>
          </p:nvPr>
        </p:nvSpPr>
        <p:spPr>
          <a:xfrm>
            <a:off x="3934542" y="1300429"/>
            <a:ext cx="4801200" cy="25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PE" dirty="0">
                <a:solidFill>
                  <a:srgbClr val="010029"/>
                </a:solidFill>
              </a:rPr>
              <a:t>UN SUEÑO PARA TODA UNA VIDA</a:t>
            </a:r>
            <a:endParaRPr dirty="0">
              <a:solidFill>
                <a:srgbClr val="8E9AA0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9D0B395-A8D5-B51F-78A4-BDF564C67411}"/>
              </a:ext>
            </a:extLst>
          </p:cNvPr>
          <p:cNvSpPr/>
          <p:nvPr/>
        </p:nvSpPr>
        <p:spPr>
          <a:xfrm>
            <a:off x="546498" y="965217"/>
            <a:ext cx="3388044" cy="33880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0" name="Google Shape;318;p29">
            <a:extLst>
              <a:ext uri="{FF2B5EF4-FFF2-40B4-BE49-F238E27FC236}">
                <a16:creationId xmlns:a16="http://schemas.microsoft.com/office/drawing/2014/main" id="{35892D7F-9884-B86E-34C2-F31A8B2199D9}"/>
              </a:ext>
            </a:extLst>
          </p:cNvPr>
          <p:cNvGrpSpPr/>
          <p:nvPr/>
        </p:nvGrpSpPr>
        <p:grpSpPr>
          <a:xfrm rot="-899960">
            <a:off x="-905576" y="3521814"/>
            <a:ext cx="2004296" cy="2451678"/>
            <a:chOff x="7577304" y="3591550"/>
            <a:chExt cx="2004356" cy="2451751"/>
          </a:xfrm>
        </p:grpSpPr>
        <p:sp>
          <p:nvSpPr>
            <p:cNvPr id="31" name="Google Shape;319;p29">
              <a:extLst>
                <a:ext uri="{FF2B5EF4-FFF2-40B4-BE49-F238E27FC236}">
                  <a16:creationId xmlns:a16="http://schemas.microsoft.com/office/drawing/2014/main" id="{B8318943-2DD2-F6E5-4901-A8621267639A}"/>
                </a:ext>
              </a:extLst>
            </p:cNvPr>
            <p:cNvSpPr/>
            <p:nvPr/>
          </p:nvSpPr>
          <p:spPr>
            <a:xfrm rot="899939">
              <a:off x="8452307" y="3679687"/>
              <a:ext cx="915021" cy="1776804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0;p29">
              <a:extLst>
                <a:ext uri="{FF2B5EF4-FFF2-40B4-BE49-F238E27FC236}">
                  <a16:creationId xmlns:a16="http://schemas.microsoft.com/office/drawing/2014/main" id="{E4E85541-68FA-B4E3-CBF1-921DCE478793}"/>
                </a:ext>
              </a:extLst>
            </p:cNvPr>
            <p:cNvSpPr/>
            <p:nvPr/>
          </p:nvSpPr>
          <p:spPr>
            <a:xfrm rot="-2181785" flipH="1">
              <a:off x="8014943" y="4168262"/>
              <a:ext cx="915007" cy="1776776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760;p69">
            <a:extLst>
              <a:ext uri="{FF2B5EF4-FFF2-40B4-BE49-F238E27FC236}">
                <a16:creationId xmlns:a16="http://schemas.microsoft.com/office/drawing/2014/main" id="{42AD6842-C3AE-E7F0-AA10-506A11570C15}"/>
              </a:ext>
            </a:extLst>
          </p:cNvPr>
          <p:cNvSpPr txBox="1">
            <a:spLocks/>
          </p:cNvSpPr>
          <p:nvPr/>
        </p:nvSpPr>
        <p:spPr>
          <a:xfrm>
            <a:off x="4116804" y="4528220"/>
            <a:ext cx="4722396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000" dirty="0">
                <a:solidFill>
                  <a:srgbClr val="D1A14A"/>
                </a:solidFill>
              </a:rPr>
              <a:t>Vocalía Nacional de Formación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0C50BA-2D5A-A82A-9DAC-7B5656E5D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230" y="47302"/>
            <a:ext cx="1674272" cy="16032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1A5724C-948B-F2DD-5254-3F50116256F5}"/>
              </a:ext>
            </a:extLst>
          </p:cNvPr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28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Google Shape;753;p39">
            <a:extLst>
              <a:ext uri="{FF2B5EF4-FFF2-40B4-BE49-F238E27FC236}">
                <a16:creationId xmlns:a16="http://schemas.microsoft.com/office/drawing/2014/main" id="{4D8BCADB-5EAE-4C6C-BD57-EB56A92B260D}"/>
              </a:ext>
            </a:extLst>
          </p:cNvPr>
          <p:cNvSpPr txBox="1">
            <a:spLocks/>
          </p:cNvSpPr>
          <p:nvPr/>
        </p:nvSpPr>
        <p:spPr>
          <a:xfrm flipH="1">
            <a:off x="260195" y="1070519"/>
            <a:ext cx="8757424" cy="36908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AutoNum type="arabicPeriod"/>
            </a:pPr>
            <a:r>
              <a:rPr lang="es-ES" sz="2200" b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Momentos de reflexión, meditación, discernimiento con el carisma salesiano.</a:t>
            </a:r>
          </a:p>
          <a:p>
            <a:pPr marL="342900" indent="-342900">
              <a:buAutoNum type="arabicPeriod"/>
            </a:pPr>
            <a:r>
              <a:rPr lang="es-ES" sz="2200" b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Cuidar la propuesta vocacional, las experiencias significativas con Cristo.</a:t>
            </a:r>
          </a:p>
          <a:p>
            <a:pPr marL="342900" indent="-342900">
              <a:buAutoNum type="arabicPeriod"/>
            </a:pPr>
            <a:r>
              <a:rPr lang="es-ES" sz="2200" b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Testimonio para acercar a los jóvenes, planteando objetivos en el día a día.</a:t>
            </a:r>
          </a:p>
          <a:p>
            <a:pPr marL="342900" indent="-342900">
              <a:buAutoNum type="arabicPeriod"/>
            </a:pPr>
            <a:r>
              <a:rPr lang="es-ES" sz="2200" b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Fundamental el acompañamiento y el consiliario.</a:t>
            </a:r>
          </a:p>
          <a:p>
            <a:pPr marL="342900" indent="-342900">
              <a:buAutoNum type="arabicPeriod"/>
            </a:pPr>
            <a:r>
              <a:rPr lang="es-ES" sz="2200" b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Propiciar el acompañamiento para el discernimiento y ofrecer el movimiento a los jóvenes.</a:t>
            </a:r>
          </a:p>
        </p:txBody>
      </p:sp>
      <p:sp>
        <p:nvSpPr>
          <p:cNvPr id="8" name="Google Shape;754;p39">
            <a:extLst>
              <a:ext uri="{FF2B5EF4-FFF2-40B4-BE49-F238E27FC236}">
                <a16:creationId xmlns:a16="http://schemas.microsoft.com/office/drawing/2014/main" id="{23608E85-E203-D541-204F-D31CBD887C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1835" y="285131"/>
            <a:ext cx="7662705" cy="7853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APLICACION PRÁCTICA PARA LOS ASOCIADOS</a:t>
            </a:r>
            <a:endParaRPr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4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30D2AA-54D4-AE2A-DB56-0090E4B15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90500"/>
            <a:ext cx="8572500" cy="4762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D6C6BB-CC41-DEC6-5BD1-479976E7AF5D}"/>
              </a:ext>
            </a:extLst>
          </p:cNvPr>
          <p:cNvSpPr txBox="1"/>
          <p:nvPr/>
        </p:nvSpPr>
        <p:spPr>
          <a:xfrm>
            <a:off x="4363844" y="840058"/>
            <a:ext cx="275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CONCLUSIÓN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25CC1F-D2CF-932A-E66D-C42A80902BFB}"/>
              </a:ext>
            </a:extLst>
          </p:cNvPr>
          <p:cNvSpPr txBox="1"/>
          <p:nvPr/>
        </p:nvSpPr>
        <p:spPr>
          <a:xfrm>
            <a:off x="3330499" y="1584688"/>
            <a:ext cx="50849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solidFill>
                  <a:schemeClr val="tx1"/>
                </a:solidFill>
                <a:latin typeface="Berlin Sans FB Demi" panose="020E0802020502020306" pitchFamily="34" charset="0"/>
              </a:rPr>
              <a:t>Todos tenemos sueños. Un sueño que marcó toda una vida, comprendido al final de todo, señala el camino de toda una Congregación a lo largo de la historia, un sueño que anuncia la identidad, la misión y la visión salesianas, que nos sigue marcando el futuro y nuestras vidas.</a:t>
            </a:r>
          </a:p>
        </p:txBody>
      </p:sp>
    </p:spTree>
    <p:extLst>
      <p:ext uri="{BB962C8B-B14F-4D97-AF65-F5344CB8AC3E}">
        <p14:creationId xmlns:p14="http://schemas.microsoft.com/office/powerpoint/2010/main" val="422135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4A69FB-6255-098B-2EED-48C4136C8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7" y="0"/>
            <a:ext cx="4351452" cy="32635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E88E67-83E7-83FF-3318-6D14310159A4}"/>
              </a:ext>
            </a:extLst>
          </p:cNvPr>
          <p:cNvSpPr txBox="1"/>
          <p:nvPr/>
        </p:nvSpPr>
        <p:spPr>
          <a:xfrm>
            <a:off x="832624" y="3211551"/>
            <a:ext cx="3285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PARA LA REFLEXIÓN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6ADA43-7E0D-41A4-1195-6478E211B6B8}"/>
              </a:ext>
            </a:extLst>
          </p:cNvPr>
          <p:cNvSpPr txBox="1"/>
          <p:nvPr/>
        </p:nvSpPr>
        <p:spPr>
          <a:xfrm>
            <a:off x="4363844" y="1144859"/>
            <a:ext cx="454226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¿Cómo interpretas el sueño de los 9 años? ¿qué significado crees que tuvo para Juanito y para su vida?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¿Cuál crees que es el sueño de Dios para ti?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i="1" dirty="0">
                <a:solidFill>
                  <a:srgbClr val="C00000"/>
                </a:solidFill>
                <a:latin typeface="Arial Narrow" panose="020B0606020202030204" pitchFamily="34" charset="0"/>
              </a:rPr>
              <a:t>¿Cómo ha sido tu encuentro con Cristo? ¿Qué experiencia significativa has tenido con Él?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33CC33"/>
                </a:solidFill>
                <a:latin typeface="Arial Narrow" panose="020B0606020202030204" pitchFamily="34" charset="0"/>
              </a:rPr>
              <a:t>¿Has descubierto cuál es tu camino en la Asociación de AA.AA.DB.? ¿Cómo ayudar a los jóvenes en tu Asociación para que descubran o se encuentren con Cristo?</a:t>
            </a:r>
          </a:p>
        </p:txBody>
      </p:sp>
    </p:spTree>
    <p:extLst>
      <p:ext uri="{BB962C8B-B14F-4D97-AF65-F5344CB8AC3E}">
        <p14:creationId xmlns:p14="http://schemas.microsoft.com/office/powerpoint/2010/main" val="63216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8"/>
          <p:cNvSpPr/>
          <p:nvPr/>
        </p:nvSpPr>
        <p:spPr>
          <a:xfrm>
            <a:off x="1752012" y="862110"/>
            <a:ext cx="1589230" cy="1479350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8"/>
          <p:cNvSpPr txBox="1">
            <a:spLocks noGrp="1"/>
          </p:cNvSpPr>
          <p:nvPr>
            <p:ph type="title"/>
          </p:nvPr>
        </p:nvSpPr>
        <p:spPr>
          <a:xfrm>
            <a:off x="5456531" y="125917"/>
            <a:ext cx="3509050" cy="11983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Introducción</a:t>
            </a:r>
            <a:endParaRPr sz="4000" dirty="0"/>
          </a:p>
        </p:txBody>
      </p:sp>
      <p:sp>
        <p:nvSpPr>
          <p:cNvPr id="540" name="Google Shape;540;p38"/>
          <p:cNvSpPr txBox="1">
            <a:spLocks noGrp="1"/>
          </p:cNvSpPr>
          <p:nvPr>
            <p:ph type="subTitle" idx="1"/>
          </p:nvPr>
        </p:nvSpPr>
        <p:spPr>
          <a:xfrm>
            <a:off x="5187373" y="2173436"/>
            <a:ext cx="3696900" cy="2521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- </a:t>
            </a:r>
            <a:r>
              <a:rPr lang="en" sz="1800" b="1" dirty="0">
                <a:latin typeface="NewsGoth BT" panose="020B0503020203020204" pitchFamily="34" charset="0"/>
              </a:rPr>
              <a:t>Aguinaldo 2024</a:t>
            </a:r>
            <a:r>
              <a:rPr lang="en" sz="1800" dirty="0">
                <a:latin typeface="NewsGoth BT" panose="020B0503020203020204" pitchFamily="34" charset="0"/>
              </a:rPr>
              <a:t>: El sueño que hacer soñar. </a:t>
            </a:r>
            <a:r>
              <a:rPr lang="en" sz="1800" i="1" dirty="0">
                <a:latin typeface="NewsGoth BT" panose="020B0503020203020204" pitchFamily="34" charset="0"/>
              </a:rPr>
              <a:t>Un corazón que transforma los lobos en corderos.</a:t>
            </a:r>
            <a:endParaRPr lang="en" sz="1800" dirty="0">
              <a:latin typeface="NewsGoth BT" panose="020B0503020203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NewsGoth BT" panose="020B0503020203020204" pitchFamily="34" charset="0"/>
              </a:rPr>
              <a:t>- Creación como </a:t>
            </a:r>
            <a:r>
              <a:rPr lang="en" sz="1800" b="1" dirty="0">
                <a:latin typeface="NewsGoth BT" panose="020B0503020203020204" pitchFamily="34" charset="0"/>
              </a:rPr>
              <a:t>C</a:t>
            </a:r>
            <a:r>
              <a:rPr lang="es-ES" sz="1800" b="1" dirty="0">
                <a:latin typeface="NewsGoth BT" panose="020B0503020203020204" pitchFamily="34" charset="0"/>
              </a:rPr>
              <a:t>a</a:t>
            </a:r>
            <a:r>
              <a:rPr lang="en" sz="1800" b="1" dirty="0">
                <a:latin typeface="NewsGoth BT" panose="020B0503020203020204" pitchFamily="34" charset="0"/>
              </a:rPr>
              <a:t>rdenal</a:t>
            </a:r>
            <a:r>
              <a:rPr lang="en" sz="1800" dirty="0">
                <a:latin typeface="NewsGoth BT" panose="020B0503020203020204" pitchFamily="34" charset="0"/>
              </a:rPr>
              <a:t> a nuestro R</a:t>
            </a:r>
            <a:r>
              <a:rPr lang="es-ES" sz="1800" dirty="0">
                <a:latin typeface="NewsGoth BT" panose="020B0503020203020204" pitchFamily="34" charset="0"/>
              </a:rPr>
              <a:t>e</a:t>
            </a:r>
            <a:r>
              <a:rPr lang="en" sz="1800" dirty="0">
                <a:latin typeface="NewsGoth BT" panose="020B0503020203020204" pitchFamily="34" charset="0"/>
              </a:rPr>
              <a:t>ctor Mayor.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NewsGoth BT" panose="020B0503020203020204" pitchFamily="34" charset="0"/>
              </a:rPr>
              <a:t>- </a:t>
            </a:r>
            <a:r>
              <a:rPr lang="en" sz="1800" b="1" dirty="0">
                <a:latin typeface="NewsGoth BT" panose="020B0503020203020204" pitchFamily="34" charset="0"/>
              </a:rPr>
              <a:t>Relectura</a:t>
            </a:r>
            <a:r>
              <a:rPr lang="en" sz="1800" dirty="0">
                <a:latin typeface="NewsGoth BT" panose="020B0503020203020204" pitchFamily="34" charset="0"/>
              </a:rPr>
              <a:t> del Sueño de los nueve años, desde el punto de vista de los AA.AA.DB.</a:t>
            </a:r>
            <a:endParaRPr sz="1800" dirty="0">
              <a:latin typeface="NewsGoth BT" panose="020B0503020203020204" pitchFamily="34" charset="0"/>
            </a:endParaRPr>
          </a:p>
        </p:txBody>
      </p:sp>
      <p:sp>
        <p:nvSpPr>
          <p:cNvPr id="680" name="Google Shape;680;p38"/>
          <p:cNvSpPr txBox="1">
            <a:spLocks noGrp="1"/>
          </p:cNvSpPr>
          <p:nvPr>
            <p:ph type="title" idx="2"/>
          </p:nvPr>
        </p:nvSpPr>
        <p:spPr>
          <a:xfrm>
            <a:off x="1567725" y="1180887"/>
            <a:ext cx="195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" name="Grupo 2"/>
          <p:cNvGrpSpPr/>
          <p:nvPr/>
        </p:nvGrpSpPr>
        <p:grpSpPr>
          <a:xfrm>
            <a:off x="3551613" y="530375"/>
            <a:ext cx="3065463" cy="1643062"/>
            <a:chOff x="-5846763" y="-1665288"/>
            <a:chExt cx="3065463" cy="1643062"/>
          </a:xfrm>
        </p:grpSpPr>
        <p:sp>
          <p:nvSpPr>
            <p:cNvPr id="146" name="Freeform 31"/>
            <p:cNvSpPr>
              <a:spLocks/>
            </p:cNvSpPr>
            <p:nvPr/>
          </p:nvSpPr>
          <p:spPr bwMode="auto">
            <a:xfrm>
              <a:off x="-5534025" y="-1514476"/>
              <a:ext cx="2752725" cy="1431925"/>
            </a:xfrm>
            <a:custGeom>
              <a:avLst/>
              <a:gdLst>
                <a:gd name="T0" fmla="*/ 612 w 733"/>
                <a:gd name="T1" fmla="*/ 381 h 381"/>
                <a:gd name="T2" fmla="*/ 694 w 733"/>
                <a:gd name="T3" fmla="*/ 276 h 381"/>
                <a:gd name="T4" fmla="*/ 664 w 733"/>
                <a:gd name="T5" fmla="*/ 211 h 381"/>
                <a:gd name="T6" fmla="*/ 652 w 733"/>
                <a:gd name="T7" fmla="*/ 184 h 381"/>
                <a:gd name="T8" fmla="*/ 617 w 733"/>
                <a:gd name="T9" fmla="*/ 132 h 381"/>
                <a:gd name="T10" fmla="*/ 558 w 733"/>
                <a:gd name="T11" fmla="*/ 140 h 381"/>
                <a:gd name="T12" fmla="*/ 528 w 733"/>
                <a:gd name="T13" fmla="*/ 139 h 381"/>
                <a:gd name="T14" fmla="*/ 493 w 733"/>
                <a:gd name="T15" fmla="*/ 120 h 381"/>
                <a:gd name="T16" fmla="*/ 475 w 733"/>
                <a:gd name="T17" fmla="*/ 98 h 381"/>
                <a:gd name="T18" fmla="*/ 390 w 733"/>
                <a:gd name="T19" fmla="*/ 28 h 381"/>
                <a:gd name="T20" fmla="*/ 319 w 733"/>
                <a:gd name="T21" fmla="*/ 112 h 381"/>
                <a:gd name="T22" fmla="*/ 305 w 733"/>
                <a:gd name="T23" fmla="*/ 137 h 381"/>
                <a:gd name="T24" fmla="*/ 245 w 733"/>
                <a:gd name="T25" fmla="*/ 140 h 381"/>
                <a:gd name="T26" fmla="*/ 163 w 733"/>
                <a:gd name="T27" fmla="*/ 188 h 381"/>
                <a:gd name="T28" fmla="*/ 161 w 733"/>
                <a:gd name="T29" fmla="*/ 211 h 381"/>
                <a:gd name="T30" fmla="*/ 0 w 733"/>
                <a:gd name="T31" fmla="*/ 255 h 381"/>
                <a:gd name="T32" fmla="*/ 146 w 733"/>
                <a:gd name="T33" fmla="*/ 185 h 381"/>
                <a:gd name="T34" fmla="*/ 204 w 733"/>
                <a:gd name="T35" fmla="*/ 118 h 381"/>
                <a:gd name="T36" fmla="*/ 273 w 733"/>
                <a:gd name="T37" fmla="*/ 132 h 381"/>
                <a:gd name="T38" fmla="*/ 296 w 733"/>
                <a:gd name="T39" fmla="*/ 98 h 381"/>
                <a:gd name="T40" fmla="*/ 395 w 733"/>
                <a:gd name="T41" fmla="*/ 2 h 381"/>
                <a:gd name="T42" fmla="*/ 499 w 733"/>
                <a:gd name="T43" fmla="*/ 86 h 381"/>
                <a:gd name="T44" fmla="*/ 509 w 733"/>
                <a:gd name="T45" fmla="*/ 99 h 381"/>
                <a:gd name="T46" fmla="*/ 574 w 733"/>
                <a:gd name="T47" fmla="*/ 110 h 381"/>
                <a:gd name="T48" fmla="*/ 670 w 733"/>
                <a:gd name="T49" fmla="*/ 179 h 381"/>
                <a:gd name="T50" fmla="*/ 681 w 733"/>
                <a:gd name="T51" fmla="*/ 205 h 381"/>
                <a:gd name="T52" fmla="*/ 631 w 733"/>
                <a:gd name="T53" fmla="*/ 378 h 381"/>
                <a:gd name="T54" fmla="*/ 612 w 733"/>
                <a:gd name="T55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3" h="381">
                  <a:moveTo>
                    <a:pt x="612" y="381"/>
                  </a:moveTo>
                  <a:cubicBezTo>
                    <a:pt x="668" y="361"/>
                    <a:pt x="696" y="327"/>
                    <a:pt x="694" y="276"/>
                  </a:cubicBezTo>
                  <a:cubicBezTo>
                    <a:pt x="694" y="250"/>
                    <a:pt x="682" y="229"/>
                    <a:pt x="664" y="211"/>
                  </a:cubicBezTo>
                  <a:cubicBezTo>
                    <a:pt x="657" y="204"/>
                    <a:pt x="652" y="194"/>
                    <a:pt x="652" y="184"/>
                  </a:cubicBezTo>
                  <a:cubicBezTo>
                    <a:pt x="649" y="160"/>
                    <a:pt x="639" y="142"/>
                    <a:pt x="617" y="132"/>
                  </a:cubicBezTo>
                  <a:cubicBezTo>
                    <a:pt x="596" y="123"/>
                    <a:pt x="575" y="124"/>
                    <a:pt x="558" y="140"/>
                  </a:cubicBezTo>
                  <a:cubicBezTo>
                    <a:pt x="546" y="151"/>
                    <a:pt x="539" y="149"/>
                    <a:pt x="528" y="139"/>
                  </a:cubicBezTo>
                  <a:cubicBezTo>
                    <a:pt x="518" y="131"/>
                    <a:pt x="506" y="124"/>
                    <a:pt x="493" y="120"/>
                  </a:cubicBezTo>
                  <a:cubicBezTo>
                    <a:pt x="481" y="116"/>
                    <a:pt x="477" y="110"/>
                    <a:pt x="475" y="98"/>
                  </a:cubicBezTo>
                  <a:cubicBezTo>
                    <a:pt x="468" y="53"/>
                    <a:pt x="433" y="25"/>
                    <a:pt x="390" y="28"/>
                  </a:cubicBezTo>
                  <a:cubicBezTo>
                    <a:pt x="348" y="31"/>
                    <a:pt x="317" y="67"/>
                    <a:pt x="319" y="112"/>
                  </a:cubicBezTo>
                  <a:cubicBezTo>
                    <a:pt x="319" y="124"/>
                    <a:pt x="317" y="132"/>
                    <a:pt x="305" y="137"/>
                  </a:cubicBezTo>
                  <a:cubicBezTo>
                    <a:pt x="289" y="144"/>
                    <a:pt x="262" y="147"/>
                    <a:pt x="245" y="140"/>
                  </a:cubicBezTo>
                  <a:cubicBezTo>
                    <a:pt x="210" y="124"/>
                    <a:pt x="169" y="148"/>
                    <a:pt x="163" y="188"/>
                  </a:cubicBezTo>
                  <a:cubicBezTo>
                    <a:pt x="162" y="194"/>
                    <a:pt x="162" y="201"/>
                    <a:pt x="161" y="211"/>
                  </a:cubicBezTo>
                  <a:cubicBezTo>
                    <a:pt x="89" y="168"/>
                    <a:pt x="36" y="184"/>
                    <a:pt x="0" y="255"/>
                  </a:cubicBezTo>
                  <a:cubicBezTo>
                    <a:pt x="1" y="197"/>
                    <a:pt x="71" y="161"/>
                    <a:pt x="146" y="185"/>
                  </a:cubicBezTo>
                  <a:cubicBezTo>
                    <a:pt x="153" y="153"/>
                    <a:pt x="170" y="128"/>
                    <a:pt x="204" y="118"/>
                  </a:cubicBezTo>
                  <a:cubicBezTo>
                    <a:pt x="229" y="112"/>
                    <a:pt x="251" y="117"/>
                    <a:pt x="273" y="132"/>
                  </a:cubicBezTo>
                  <a:cubicBezTo>
                    <a:pt x="286" y="125"/>
                    <a:pt x="294" y="116"/>
                    <a:pt x="296" y="98"/>
                  </a:cubicBezTo>
                  <a:cubicBezTo>
                    <a:pt x="302" y="42"/>
                    <a:pt x="342" y="3"/>
                    <a:pt x="395" y="2"/>
                  </a:cubicBezTo>
                  <a:cubicBezTo>
                    <a:pt x="445" y="0"/>
                    <a:pt x="490" y="35"/>
                    <a:pt x="499" y="86"/>
                  </a:cubicBezTo>
                  <a:cubicBezTo>
                    <a:pt x="500" y="91"/>
                    <a:pt x="505" y="97"/>
                    <a:pt x="509" y="99"/>
                  </a:cubicBezTo>
                  <a:cubicBezTo>
                    <a:pt x="529" y="112"/>
                    <a:pt x="547" y="120"/>
                    <a:pt x="574" y="110"/>
                  </a:cubicBezTo>
                  <a:cubicBezTo>
                    <a:pt x="620" y="93"/>
                    <a:pt x="664" y="130"/>
                    <a:pt x="670" y="179"/>
                  </a:cubicBezTo>
                  <a:cubicBezTo>
                    <a:pt x="671" y="188"/>
                    <a:pt x="675" y="198"/>
                    <a:pt x="681" y="205"/>
                  </a:cubicBezTo>
                  <a:cubicBezTo>
                    <a:pt x="733" y="264"/>
                    <a:pt x="706" y="357"/>
                    <a:pt x="631" y="378"/>
                  </a:cubicBezTo>
                  <a:cubicBezTo>
                    <a:pt x="625" y="380"/>
                    <a:pt x="618" y="380"/>
                    <a:pt x="612" y="381"/>
                  </a:cubicBezTo>
                  <a:close/>
                </a:path>
              </a:pathLst>
            </a:custGeom>
            <a:solidFill>
              <a:srgbClr val="F7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7" name="Freeform 35"/>
            <p:cNvSpPr>
              <a:spLocks/>
            </p:cNvSpPr>
            <p:nvPr/>
          </p:nvSpPr>
          <p:spPr bwMode="auto">
            <a:xfrm>
              <a:off x="-5808663" y="-514351"/>
              <a:ext cx="2497138" cy="492125"/>
            </a:xfrm>
            <a:custGeom>
              <a:avLst/>
              <a:gdLst>
                <a:gd name="T0" fmla="*/ 59 w 665"/>
                <a:gd name="T1" fmla="*/ 0 h 131"/>
                <a:gd name="T2" fmla="*/ 25 w 665"/>
                <a:gd name="T3" fmla="*/ 32 h 131"/>
                <a:gd name="T4" fmla="*/ 59 w 665"/>
                <a:gd name="T5" fmla="*/ 104 h 131"/>
                <a:gd name="T6" fmla="*/ 93 w 665"/>
                <a:gd name="T7" fmla="*/ 104 h 131"/>
                <a:gd name="T8" fmla="*/ 661 w 665"/>
                <a:gd name="T9" fmla="*/ 111 h 131"/>
                <a:gd name="T10" fmla="*/ 665 w 665"/>
                <a:gd name="T11" fmla="*/ 115 h 131"/>
                <a:gd name="T12" fmla="*/ 646 w 665"/>
                <a:gd name="T13" fmla="*/ 118 h 131"/>
                <a:gd name="T14" fmla="*/ 68 w 665"/>
                <a:gd name="T15" fmla="*/ 123 h 131"/>
                <a:gd name="T16" fmla="*/ 7 w 665"/>
                <a:gd name="T17" fmla="*/ 79 h 131"/>
                <a:gd name="T18" fmla="*/ 32 w 665"/>
                <a:gd name="T19" fmla="*/ 11 h 131"/>
                <a:gd name="T20" fmla="*/ 59 w 665"/>
                <a:gd name="T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131">
                  <a:moveTo>
                    <a:pt x="59" y="0"/>
                  </a:moveTo>
                  <a:cubicBezTo>
                    <a:pt x="47" y="11"/>
                    <a:pt x="33" y="20"/>
                    <a:pt x="25" y="32"/>
                  </a:cubicBezTo>
                  <a:cubicBezTo>
                    <a:pt x="6" y="62"/>
                    <a:pt x="24" y="99"/>
                    <a:pt x="59" y="104"/>
                  </a:cubicBezTo>
                  <a:cubicBezTo>
                    <a:pt x="71" y="105"/>
                    <a:pt x="82" y="104"/>
                    <a:pt x="93" y="104"/>
                  </a:cubicBezTo>
                  <a:cubicBezTo>
                    <a:pt x="283" y="106"/>
                    <a:pt x="472" y="109"/>
                    <a:pt x="661" y="111"/>
                  </a:cubicBezTo>
                  <a:cubicBezTo>
                    <a:pt x="662" y="111"/>
                    <a:pt x="663" y="112"/>
                    <a:pt x="665" y="115"/>
                  </a:cubicBezTo>
                  <a:cubicBezTo>
                    <a:pt x="659" y="116"/>
                    <a:pt x="652" y="117"/>
                    <a:pt x="646" y="118"/>
                  </a:cubicBezTo>
                  <a:cubicBezTo>
                    <a:pt x="453" y="125"/>
                    <a:pt x="261" y="131"/>
                    <a:pt x="68" y="123"/>
                  </a:cubicBezTo>
                  <a:cubicBezTo>
                    <a:pt x="39" y="121"/>
                    <a:pt x="15" y="104"/>
                    <a:pt x="7" y="79"/>
                  </a:cubicBezTo>
                  <a:cubicBezTo>
                    <a:pt x="0" y="53"/>
                    <a:pt x="10" y="24"/>
                    <a:pt x="32" y="11"/>
                  </a:cubicBezTo>
                  <a:cubicBezTo>
                    <a:pt x="40" y="6"/>
                    <a:pt x="50" y="4"/>
                    <a:pt x="59" y="0"/>
                  </a:cubicBezTo>
                  <a:close/>
                </a:path>
              </a:pathLst>
            </a:custGeom>
            <a:solidFill>
              <a:srgbClr val="F7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8" name="Freeform 36"/>
            <p:cNvSpPr>
              <a:spLocks/>
            </p:cNvSpPr>
            <p:nvPr/>
          </p:nvSpPr>
          <p:spPr bwMode="auto">
            <a:xfrm>
              <a:off x="-5846763" y="-1665288"/>
              <a:ext cx="1382713" cy="1090613"/>
            </a:xfrm>
            <a:custGeom>
              <a:avLst/>
              <a:gdLst>
                <a:gd name="T0" fmla="*/ 146 w 368"/>
                <a:gd name="T1" fmla="*/ 87 h 290"/>
                <a:gd name="T2" fmla="*/ 247 w 368"/>
                <a:gd name="T3" fmla="*/ 5 h 290"/>
                <a:gd name="T4" fmla="*/ 325 w 368"/>
                <a:gd name="T5" fmla="*/ 101 h 290"/>
                <a:gd name="T6" fmla="*/ 347 w 368"/>
                <a:gd name="T7" fmla="*/ 107 h 290"/>
                <a:gd name="T8" fmla="*/ 368 w 368"/>
                <a:gd name="T9" fmla="*/ 119 h 290"/>
                <a:gd name="T10" fmla="*/ 312 w 368"/>
                <a:gd name="T11" fmla="*/ 110 h 290"/>
                <a:gd name="T12" fmla="*/ 312 w 368"/>
                <a:gd name="T13" fmla="*/ 90 h 290"/>
                <a:gd name="T14" fmla="*/ 239 w 368"/>
                <a:gd name="T15" fmla="*/ 23 h 290"/>
                <a:gd name="T16" fmla="*/ 171 w 368"/>
                <a:gd name="T17" fmla="*/ 92 h 290"/>
                <a:gd name="T18" fmla="*/ 147 w 368"/>
                <a:gd name="T19" fmla="*/ 111 h 290"/>
                <a:gd name="T20" fmla="*/ 61 w 368"/>
                <a:gd name="T21" fmla="*/ 181 h 290"/>
                <a:gd name="T22" fmla="*/ 44 w 368"/>
                <a:gd name="T23" fmla="*/ 206 h 290"/>
                <a:gd name="T24" fmla="*/ 17 w 368"/>
                <a:gd name="T25" fmla="*/ 239 h 290"/>
                <a:gd name="T26" fmla="*/ 37 w 368"/>
                <a:gd name="T27" fmla="*/ 280 h 290"/>
                <a:gd name="T28" fmla="*/ 54 w 368"/>
                <a:gd name="T29" fmla="*/ 287 h 290"/>
                <a:gd name="T30" fmla="*/ 10 w 368"/>
                <a:gd name="T31" fmla="*/ 261 h 290"/>
                <a:gd name="T32" fmla="*/ 25 w 368"/>
                <a:gd name="T33" fmla="*/ 200 h 290"/>
                <a:gd name="T34" fmla="*/ 46 w 368"/>
                <a:gd name="T35" fmla="*/ 160 h 290"/>
                <a:gd name="T36" fmla="*/ 146 w 368"/>
                <a:gd name="T37" fmla="*/ 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8" h="290">
                  <a:moveTo>
                    <a:pt x="146" y="87"/>
                  </a:moveTo>
                  <a:cubicBezTo>
                    <a:pt x="163" y="28"/>
                    <a:pt x="198" y="0"/>
                    <a:pt x="247" y="5"/>
                  </a:cubicBezTo>
                  <a:cubicBezTo>
                    <a:pt x="293" y="9"/>
                    <a:pt x="321" y="45"/>
                    <a:pt x="325" y="101"/>
                  </a:cubicBezTo>
                  <a:cubicBezTo>
                    <a:pt x="332" y="103"/>
                    <a:pt x="340" y="104"/>
                    <a:pt x="347" y="107"/>
                  </a:cubicBezTo>
                  <a:cubicBezTo>
                    <a:pt x="353" y="110"/>
                    <a:pt x="359" y="114"/>
                    <a:pt x="368" y="119"/>
                  </a:cubicBezTo>
                  <a:cubicBezTo>
                    <a:pt x="348" y="116"/>
                    <a:pt x="332" y="113"/>
                    <a:pt x="312" y="110"/>
                  </a:cubicBezTo>
                  <a:cubicBezTo>
                    <a:pt x="312" y="104"/>
                    <a:pt x="313" y="97"/>
                    <a:pt x="312" y="90"/>
                  </a:cubicBezTo>
                  <a:cubicBezTo>
                    <a:pt x="309" y="52"/>
                    <a:pt x="277" y="22"/>
                    <a:pt x="239" y="23"/>
                  </a:cubicBezTo>
                  <a:cubicBezTo>
                    <a:pt x="200" y="24"/>
                    <a:pt x="173" y="52"/>
                    <a:pt x="171" y="92"/>
                  </a:cubicBezTo>
                  <a:cubicBezTo>
                    <a:pt x="170" y="116"/>
                    <a:pt x="169" y="116"/>
                    <a:pt x="147" y="111"/>
                  </a:cubicBezTo>
                  <a:cubicBezTo>
                    <a:pt x="101" y="101"/>
                    <a:pt x="60" y="134"/>
                    <a:pt x="61" y="181"/>
                  </a:cubicBezTo>
                  <a:cubicBezTo>
                    <a:pt x="62" y="195"/>
                    <a:pt x="60" y="202"/>
                    <a:pt x="44" y="206"/>
                  </a:cubicBezTo>
                  <a:cubicBezTo>
                    <a:pt x="28" y="209"/>
                    <a:pt x="19" y="222"/>
                    <a:pt x="17" y="239"/>
                  </a:cubicBezTo>
                  <a:cubicBezTo>
                    <a:pt x="15" y="256"/>
                    <a:pt x="23" y="270"/>
                    <a:pt x="37" y="280"/>
                  </a:cubicBezTo>
                  <a:cubicBezTo>
                    <a:pt x="42" y="283"/>
                    <a:pt x="48" y="285"/>
                    <a:pt x="54" y="287"/>
                  </a:cubicBezTo>
                  <a:cubicBezTo>
                    <a:pt x="34" y="290"/>
                    <a:pt x="18" y="280"/>
                    <a:pt x="10" y="261"/>
                  </a:cubicBezTo>
                  <a:cubicBezTo>
                    <a:pt x="0" y="240"/>
                    <a:pt x="5" y="212"/>
                    <a:pt x="25" y="200"/>
                  </a:cubicBezTo>
                  <a:cubicBezTo>
                    <a:pt x="42" y="190"/>
                    <a:pt x="44" y="178"/>
                    <a:pt x="46" y="160"/>
                  </a:cubicBezTo>
                  <a:cubicBezTo>
                    <a:pt x="50" y="115"/>
                    <a:pt x="90" y="87"/>
                    <a:pt x="146" y="87"/>
                  </a:cubicBezTo>
                  <a:close/>
                </a:path>
              </a:pathLst>
            </a:custGeom>
            <a:solidFill>
              <a:srgbClr val="F7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9" name="Freeform 38"/>
            <p:cNvSpPr>
              <a:spLocks/>
            </p:cNvSpPr>
            <p:nvPr/>
          </p:nvSpPr>
          <p:spPr bwMode="auto">
            <a:xfrm>
              <a:off x="-4749800" y="-822326"/>
              <a:ext cx="1438275" cy="360363"/>
            </a:xfrm>
            <a:custGeom>
              <a:avLst/>
              <a:gdLst>
                <a:gd name="T0" fmla="*/ 383 w 383"/>
                <a:gd name="T1" fmla="*/ 71 h 96"/>
                <a:gd name="T2" fmla="*/ 313 w 383"/>
                <a:gd name="T3" fmla="*/ 32 h 96"/>
                <a:gd name="T4" fmla="*/ 252 w 383"/>
                <a:gd name="T5" fmla="*/ 78 h 96"/>
                <a:gd name="T6" fmla="*/ 227 w 383"/>
                <a:gd name="T7" fmla="*/ 85 h 96"/>
                <a:gd name="T8" fmla="*/ 151 w 383"/>
                <a:gd name="T9" fmla="*/ 75 h 96"/>
                <a:gd name="T10" fmla="*/ 133 w 383"/>
                <a:gd name="T11" fmla="*/ 77 h 96"/>
                <a:gd name="T12" fmla="*/ 9 w 383"/>
                <a:gd name="T13" fmla="*/ 79 h 96"/>
                <a:gd name="T14" fmla="*/ 0 w 383"/>
                <a:gd name="T15" fmla="*/ 80 h 96"/>
                <a:gd name="T16" fmla="*/ 117 w 383"/>
                <a:gd name="T17" fmla="*/ 56 h 96"/>
                <a:gd name="T18" fmla="*/ 157 w 383"/>
                <a:gd name="T19" fmla="*/ 54 h 96"/>
                <a:gd name="T20" fmla="*/ 234 w 383"/>
                <a:gd name="T21" fmla="*/ 63 h 96"/>
                <a:gd name="T22" fmla="*/ 383 w 383"/>
                <a:gd name="T23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96">
                  <a:moveTo>
                    <a:pt x="383" y="71"/>
                  </a:moveTo>
                  <a:cubicBezTo>
                    <a:pt x="365" y="48"/>
                    <a:pt x="345" y="29"/>
                    <a:pt x="313" y="32"/>
                  </a:cubicBezTo>
                  <a:cubicBezTo>
                    <a:pt x="285" y="34"/>
                    <a:pt x="261" y="51"/>
                    <a:pt x="252" y="78"/>
                  </a:cubicBezTo>
                  <a:cubicBezTo>
                    <a:pt x="247" y="96"/>
                    <a:pt x="240" y="96"/>
                    <a:pt x="227" y="85"/>
                  </a:cubicBezTo>
                  <a:cubicBezTo>
                    <a:pt x="204" y="66"/>
                    <a:pt x="179" y="62"/>
                    <a:pt x="151" y="75"/>
                  </a:cubicBezTo>
                  <a:cubicBezTo>
                    <a:pt x="146" y="78"/>
                    <a:pt x="138" y="80"/>
                    <a:pt x="133" y="77"/>
                  </a:cubicBezTo>
                  <a:cubicBezTo>
                    <a:pt x="91" y="58"/>
                    <a:pt x="50" y="60"/>
                    <a:pt x="9" y="79"/>
                  </a:cubicBezTo>
                  <a:cubicBezTo>
                    <a:pt x="8" y="80"/>
                    <a:pt x="6" y="79"/>
                    <a:pt x="0" y="80"/>
                  </a:cubicBezTo>
                  <a:cubicBezTo>
                    <a:pt x="38" y="52"/>
                    <a:pt x="76" y="46"/>
                    <a:pt x="117" y="56"/>
                  </a:cubicBezTo>
                  <a:cubicBezTo>
                    <a:pt x="131" y="59"/>
                    <a:pt x="143" y="60"/>
                    <a:pt x="157" y="54"/>
                  </a:cubicBezTo>
                  <a:cubicBezTo>
                    <a:pt x="184" y="42"/>
                    <a:pt x="210" y="47"/>
                    <a:pt x="234" y="63"/>
                  </a:cubicBezTo>
                  <a:cubicBezTo>
                    <a:pt x="290" y="0"/>
                    <a:pt x="356" y="3"/>
                    <a:pt x="383" y="71"/>
                  </a:cubicBezTo>
                  <a:close/>
                </a:path>
              </a:pathLst>
            </a:custGeom>
            <a:solidFill>
              <a:srgbClr val="F7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F348081-2FEE-304E-C372-69715CC45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22" y="2264479"/>
            <a:ext cx="3617048" cy="25836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1105498-E71F-FB0F-083C-2F192752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88" y="10170"/>
            <a:ext cx="9161188" cy="56133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1ECCE2-976E-A54D-B4E9-F1EB3272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249840"/>
            <a:ext cx="6016080" cy="572700"/>
          </a:xfrm>
        </p:spPr>
        <p:txBody>
          <a:bodyPr/>
          <a:lstStyle/>
          <a:p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SUEÑO DE LOS 9 AÑOS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E383A1-7531-7C80-CFCA-12AAEFEC8414}"/>
              </a:ext>
            </a:extLst>
          </p:cNvPr>
          <p:cNvSpPr txBox="1"/>
          <p:nvPr/>
        </p:nvSpPr>
        <p:spPr>
          <a:xfrm>
            <a:off x="2910840" y="1925419"/>
            <a:ext cx="623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Tuve por entonces un sueño que me quedó profundamente grabado en la mente para toda la vida…</a:t>
            </a:r>
          </a:p>
        </p:txBody>
      </p:sp>
    </p:spTree>
    <p:extLst>
      <p:ext uri="{BB962C8B-B14F-4D97-AF65-F5344CB8AC3E}">
        <p14:creationId xmlns:p14="http://schemas.microsoft.com/office/powerpoint/2010/main" val="250525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enen realmente un significado profundo nuestros sueños?">
            <a:extLst>
              <a:ext uri="{FF2B5EF4-FFF2-40B4-BE49-F238E27FC236}">
                <a16:creationId xmlns:a16="http://schemas.microsoft.com/office/drawing/2014/main" id="{BF2C8A9F-D2E6-FFD4-16CD-DC5CE7B24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3708FD-3C62-51EB-0F2A-97CDC221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249840"/>
            <a:ext cx="6016080" cy="572700"/>
          </a:xfrm>
        </p:spPr>
        <p:txBody>
          <a:bodyPr/>
          <a:lstStyle/>
          <a:p>
            <a:r>
              <a:rPr lang="es-E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DEL SUEÑO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727BA8F-BF89-C704-3D53-2363043B2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13272"/>
              </p:ext>
            </p:extLst>
          </p:nvPr>
        </p:nvGraphicFramePr>
        <p:xfrm>
          <a:off x="556260" y="1316453"/>
          <a:ext cx="8397240" cy="357720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198620">
                  <a:extLst>
                    <a:ext uri="{9D8B030D-6E8A-4147-A177-3AD203B41FA5}">
                      <a16:colId xmlns:a16="http://schemas.microsoft.com/office/drawing/2014/main" val="3331457570"/>
                    </a:ext>
                  </a:extLst>
                </a:gridCol>
                <a:gridCol w="4198620">
                  <a:extLst>
                    <a:ext uri="{9D8B030D-6E8A-4147-A177-3AD203B41FA5}">
                      <a16:colId xmlns:a16="http://schemas.microsoft.com/office/drawing/2014/main" val="109999772"/>
                    </a:ext>
                  </a:extLst>
                </a:gridCol>
              </a:tblGrid>
              <a:tr h="346327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SUEÑO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ANÁLISIS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147672"/>
                  </a:ext>
                </a:extLst>
              </a:tr>
              <a:tr h="39192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A los nueve años tuve un sueño…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C00000"/>
                          </a:solidFill>
                        </a:rPr>
                        <a:t>Descripción objetiva, lo marcará toda su vida, acción </a:t>
                      </a:r>
                      <a:r>
                        <a:rPr lang="es-ES" dirty="0" err="1">
                          <a:solidFill>
                            <a:srgbClr val="C00000"/>
                          </a:solidFill>
                        </a:rPr>
                        <a:t>irrefleja</a:t>
                      </a:r>
                      <a:r>
                        <a:rPr lang="es-ES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9670702"/>
                  </a:ext>
                </a:extLst>
              </a:tr>
              <a:tr h="627871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En aquel momento apareció un hombre majestuoso, vestido noblemente… No con golpes, sino con la mansedumbre y la caridad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C00000"/>
                          </a:solidFill>
                        </a:rPr>
                        <a:t>Narración con detalle, interpretación con nuevos ojos, nueva percepción…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915179"/>
                  </a:ext>
                </a:extLst>
              </a:tr>
              <a:tr h="486094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…Yo era un pobre muchacho ignorante… ¿cómo podré adquirir la ciencia?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C00000"/>
                          </a:solidFill>
                        </a:rPr>
                        <a:t>Relación dialogada racional, acompañamiento, señala objetivo, miedos y dudas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2181448"/>
                  </a:ext>
                </a:extLst>
              </a:tr>
              <a:tr h="5533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En aquel momento vi una Señora de aspecto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majstuoso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… Aquellos muchachos habían escapado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escapado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C00000"/>
                          </a:solidFill>
                        </a:rPr>
                        <a:t>Narración con detalle, simbolismo de la situación, implicación emocional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154888"/>
                  </a:ext>
                </a:extLst>
              </a:tr>
              <a:tr h="5533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He aquí tu campo, donde debes trabajar. Hazte humilde, fuerte y robusto… Aparecieron otros mansos corderillos… Me eché a llorar.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C00000"/>
                          </a:solidFill>
                        </a:rPr>
                        <a:t>Dimensión vocacional, definición de la misión, su identidad, los valores con los que cuenta. Alegoría de lo simbólico y lo real.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5582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3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enen realmente un significado profundo nuestros sueños?">
            <a:extLst>
              <a:ext uri="{FF2B5EF4-FFF2-40B4-BE49-F238E27FC236}">
                <a16:creationId xmlns:a16="http://schemas.microsoft.com/office/drawing/2014/main" id="{BF2C8A9F-D2E6-FFD4-16CD-DC5CE7B24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3708FD-3C62-51EB-0F2A-97CDC221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249840"/>
            <a:ext cx="6016080" cy="572700"/>
          </a:xfrm>
        </p:spPr>
        <p:txBody>
          <a:bodyPr/>
          <a:lstStyle/>
          <a:p>
            <a:r>
              <a:rPr lang="es-E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DEL SUEÑO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7545CA6-30CB-EE62-9D72-3B017A066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60637"/>
              </p:ext>
            </p:extLst>
          </p:nvPr>
        </p:nvGraphicFramePr>
        <p:xfrm>
          <a:off x="556260" y="1520190"/>
          <a:ext cx="8267700" cy="21031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133850">
                  <a:extLst>
                    <a:ext uri="{9D8B030D-6E8A-4147-A177-3AD203B41FA5}">
                      <a16:colId xmlns:a16="http://schemas.microsoft.com/office/drawing/2014/main" val="1211818356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672668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Pedí que me hablase de modo que pudiera comprender… A su debido tiempo lo comprenderás todo.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C00000"/>
                          </a:solidFill>
                        </a:rPr>
                        <a:t>El miedo ante la incomprensión, mayo 1887…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614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Por la mañana conté enseguida aquel sueño… mis hermanos… mi madre… mi abuela…</a:t>
                      </a:r>
                      <a:endParaRPr lang="es-E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C00000"/>
                          </a:solidFill>
                        </a:rPr>
                        <a:t>Vuelta a la realidad, incomprensión, preocupación… Narración con nuevos ojos, análisis variado del sueño, interpretación de la intuición vocacional, primera hipótesis de acción.</a:t>
                      </a:r>
                    </a:p>
                    <a:p>
                      <a:endParaRPr lang="es-E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38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4E902C9-547E-ECBA-F39B-23825CB96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61" y="2449938"/>
            <a:ext cx="3118766" cy="2238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20" name="Google Shape;420;p37"/>
          <p:cNvSpPr/>
          <p:nvPr/>
        </p:nvSpPr>
        <p:spPr>
          <a:xfrm>
            <a:off x="749567" y="2185100"/>
            <a:ext cx="4755300" cy="997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7"/>
          <p:cNvSpPr txBox="1">
            <a:spLocks noGrp="1"/>
          </p:cNvSpPr>
          <p:nvPr>
            <p:ph type="subTitle" idx="1"/>
          </p:nvPr>
        </p:nvSpPr>
        <p:spPr>
          <a:xfrm>
            <a:off x="75773" y="3320999"/>
            <a:ext cx="6218347" cy="16261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16 de mayo de 1887, Juan Bosco anciano, revive toda su vida… El hilo rojo de la P</a:t>
            </a:r>
            <a:r>
              <a:rPr lang="es-ES" sz="1600" dirty="0"/>
              <a:t>r</a:t>
            </a:r>
            <a:r>
              <a:rPr lang="en" sz="1600" dirty="0"/>
              <a:t>ovidencia siempre presente, guiando la historia.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Un sueño marcó para siempre la historia de Don Bosco y le señaló el camino por el que transitar al servicio del plan divino.</a:t>
            </a:r>
          </a:p>
        </p:txBody>
      </p:sp>
      <p:sp>
        <p:nvSpPr>
          <p:cNvPr id="533" name="Google Shape;533;p37"/>
          <p:cNvSpPr txBox="1">
            <a:spLocks noGrp="1"/>
          </p:cNvSpPr>
          <p:nvPr>
            <p:ph type="title"/>
          </p:nvPr>
        </p:nvSpPr>
        <p:spPr>
          <a:xfrm>
            <a:off x="1112838" y="2301572"/>
            <a:ext cx="4123200" cy="7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Elementos del sueño</a:t>
            </a:r>
            <a:endParaRPr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977" y="33262"/>
            <a:ext cx="3379736" cy="2327274"/>
          </a:xfrm>
          <a:prstGeom prst="rect">
            <a:avLst/>
          </a:prstGeom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268287" y="276225"/>
            <a:ext cx="679450" cy="979488"/>
          </a:xfrm>
          <a:custGeom>
            <a:avLst/>
            <a:gdLst>
              <a:gd name="T0" fmla="*/ 231 w 375"/>
              <a:gd name="T1" fmla="*/ 537 h 540"/>
              <a:gd name="T2" fmla="*/ 275 w 375"/>
              <a:gd name="T3" fmla="*/ 538 h 540"/>
              <a:gd name="T4" fmla="*/ 354 w 375"/>
              <a:gd name="T5" fmla="*/ 459 h 540"/>
              <a:gd name="T6" fmla="*/ 347 w 375"/>
              <a:gd name="T7" fmla="*/ 451 h 540"/>
              <a:gd name="T8" fmla="*/ 269 w 375"/>
              <a:gd name="T9" fmla="*/ 396 h 540"/>
              <a:gd name="T10" fmla="*/ 294 w 375"/>
              <a:gd name="T11" fmla="*/ 66 h 540"/>
              <a:gd name="T12" fmla="*/ 375 w 375"/>
              <a:gd name="T13" fmla="*/ 21 h 540"/>
              <a:gd name="T14" fmla="*/ 241 w 375"/>
              <a:gd name="T15" fmla="*/ 7 h 540"/>
              <a:gd name="T16" fmla="*/ 85 w 375"/>
              <a:gd name="T17" fmla="*/ 90 h 540"/>
              <a:gd name="T18" fmla="*/ 19 w 375"/>
              <a:gd name="T19" fmla="*/ 325 h 540"/>
              <a:gd name="T20" fmla="*/ 231 w 375"/>
              <a:gd name="T21" fmla="*/ 537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5" h="540">
                <a:moveTo>
                  <a:pt x="231" y="537"/>
                </a:moveTo>
                <a:cubicBezTo>
                  <a:pt x="245" y="540"/>
                  <a:pt x="260" y="537"/>
                  <a:pt x="275" y="538"/>
                </a:cubicBezTo>
                <a:cubicBezTo>
                  <a:pt x="301" y="511"/>
                  <a:pt x="328" y="485"/>
                  <a:pt x="354" y="459"/>
                </a:cubicBezTo>
                <a:cubicBezTo>
                  <a:pt x="352" y="456"/>
                  <a:pt x="350" y="452"/>
                  <a:pt x="347" y="451"/>
                </a:cubicBezTo>
                <a:cubicBezTo>
                  <a:pt x="317" y="437"/>
                  <a:pt x="291" y="420"/>
                  <a:pt x="269" y="396"/>
                </a:cubicBezTo>
                <a:cubicBezTo>
                  <a:pt x="179" y="303"/>
                  <a:pt x="190" y="143"/>
                  <a:pt x="294" y="66"/>
                </a:cubicBezTo>
                <a:cubicBezTo>
                  <a:pt x="319" y="47"/>
                  <a:pt x="349" y="35"/>
                  <a:pt x="375" y="21"/>
                </a:cubicBezTo>
                <a:cubicBezTo>
                  <a:pt x="334" y="4"/>
                  <a:pt x="288" y="0"/>
                  <a:pt x="241" y="7"/>
                </a:cubicBezTo>
                <a:cubicBezTo>
                  <a:pt x="180" y="16"/>
                  <a:pt x="128" y="44"/>
                  <a:pt x="85" y="90"/>
                </a:cubicBezTo>
                <a:cubicBezTo>
                  <a:pt x="23" y="157"/>
                  <a:pt x="0" y="237"/>
                  <a:pt x="19" y="325"/>
                </a:cubicBezTo>
                <a:cubicBezTo>
                  <a:pt x="43" y="440"/>
                  <a:pt x="117" y="510"/>
                  <a:pt x="231" y="537"/>
                </a:cubicBezTo>
                <a:close/>
              </a:path>
            </a:pathLst>
          </a:custGeom>
          <a:solidFill>
            <a:srgbClr val="D1A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66763" y="1104900"/>
            <a:ext cx="350838" cy="152400"/>
          </a:xfrm>
          <a:custGeom>
            <a:avLst/>
            <a:gdLst>
              <a:gd name="T0" fmla="*/ 150 w 193"/>
              <a:gd name="T1" fmla="*/ 43 h 84"/>
              <a:gd name="T2" fmla="*/ 193 w 193"/>
              <a:gd name="T3" fmla="*/ 11 h 84"/>
              <a:gd name="T4" fmla="*/ 191 w 193"/>
              <a:gd name="T5" fmla="*/ 7 h 84"/>
              <a:gd name="T6" fmla="*/ 93 w 193"/>
              <a:gd name="T7" fmla="*/ 1 h 84"/>
              <a:gd name="T8" fmla="*/ 79 w 193"/>
              <a:gd name="T9" fmla="*/ 2 h 84"/>
              <a:gd name="T10" fmla="*/ 0 w 193"/>
              <a:gd name="T11" fmla="*/ 81 h 84"/>
              <a:gd name="T12" fmla="*/ 13 w 193"/>
              <a:gd name="T13" fmla="*/ 84 h 84"/>
              <a:gd name="T14" fmla="*/ 150 w 193"/>
              <a:gd name="T15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3" h="84">
                <a:moveTo>
                  <a:pt x="150" y="43"/>
                </a:moveTo>
                <a:cubicBezTo>
                  <a:pt x="165" y="33"/>
                  <a:pt x="179" y="21"/>
                  <a:pt x="193" y="11"/>
                </a:cubicBezTo>
                <a:cubicBezTo>
                  <a:pt x="192" y="10"/>
                  <a:pt x="192" y="8"/>
                  <a:pt x="191" y="7"/>
                </a:cubicBezTo>
                <a:cubicBezTo>
                  <a:pt x="158" y="15"/>
                  <a:pt x="126" y="9"/>
                  <a:pt x="93" y="1"/>
                </a:cubicBezTo>
                <a:cubicBezTo>
                  <a:pt x="89" y="0"/>
                  <a:pt x="84" y="2"/>
                  <a:pt x="79" y="2"/>
                </a:cubicBezTo>
                <a:cubicBezTo>
                  <a:pt x="53" y="28"/>
                  <a:pt x="26" y="54"/>
                  <a:pt x="0" y="81"/>
                </a:cubicBezTo>
                <a:cubicBezTo>
                  <a:pt x="4" y="82"/>
                  <a:pt x="9" y="84"/>
                  <a:pt x="13" y="84"/>
                </a:cubicBezTo>
                <a:cubicBezTo>
                  <a:pt x="63" y="83"/>
                  <a:pt x="108" y="69"/>
                  <a:pt x="150" y="43"/>
                </a:cubicBezTo>
                <a:close/>
              </a:path>
            </a:pathLst>
          </a:custGeom>
          <a:solidFill>
            <a:srgbClr val="D1A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95350" y="490538"/>
            <a:ext cx="217488" cy="285750"/>
          </a:xfrm>
          <a:custGeom>
            <a:avLst/>
            <a:gdLst>
              <a:gd name="T0" fmla="*/ 56 w 120"/>
              <a:gd name="T1" fmla="*/ 158 h 158"/>
              <a:gd name="T2" fmla="*/ 120 w 120"/>
              <a:gd name="T3" fmla="*/ 59 h 158"/>
              <a:gd name="T4" fmla="*/ 57 w 120"/>
              <a:gd name="T5" fmla="*/ 0 h 158"/>
              <a:gd name="T6" fmla="*/ 34 w 120"/>
              <a:gd name="T7" fmla="*/ 38 h 158"/>
              <a:gd name="T8" fmla="*/ 0 w 120"/>
              <a:gd name="T9" fmla="*/ 61 h 158"/>
              <a:gd name="T10" fmla="*/ 56 w 120"/>
              <a:gd name="T1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58">
                <a:moveTo>
                  <a:pt x="56" y="158"/>
                </a:moveTo>
                <a:cubicBezTo>
                  <a:pt x="63" y="116"/>
                  <a:pt x="66" y="74"/>
                  <a:pt x="120" y="59"/>
                </a:cubicBezTo>
                <a:cubicBezTo>
                  <a:pt x="82" y="53"/>
                  <a:pt x="69" y="27"/>
                  <a:pt x="57" y="0"/>
                </a:cubicBezTo>
                <a:cubicBezTo>
                  <a:pt x="49" y="13"/>
                  <a:pt x="44" y="27"/>
                  <a:pt x="34" y="38"/>
                </a:cubicBezTo>
                <a:cubicBezTo>
                  <a:pt x="24" y="48"/>
                  <a:pt x="10" y="54"/>
                  <a:pt x="0" y="61"/>
                </a:cubicBezTo>
                <a:cubicBezTo>
                  <a:pt x="39" y="76"/>
                  <a:pt x="46" y="92"/>
                  <a:pt x="56" y="158"/>
                </a:cubicBezTo>
                <a:close/>
              </a:path>
            </a:pathLst>
          </a:custGeom>
          <a:solidFill>
            <a:srgbClr val="D1A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144588" y="714375"/>
            <a:ext cx="158750" cy="206375"/>
          </a:xfrm>
          <a:custGeom>
            <a:avLst/>
            <a:gdLst>
              <a:gd name="T0" fmla="*/ 43 w 88"/>
              <a:gd name="T1" fmla="*/ 114 h 114"/>
              <a:gd name="T2" fmla="*/ 88 w 88"/>
              <a:gd name="T3" fmla="*/ 43 h 114"/>
              <a:gd name="T4" fmla="*/ 42 w 88"/>
              <a:gd name="T5" fmla="*/ 0 h 114"/>
              <a:gd name="T6" fmla="*/ 24 w 88"/>
              <a:gd name="T7" fmla="*/ 27 h 114"/>
              <a:gd name="T8" fmla="*/ 0 w 88"/>
              <a:gd name="T9" fmla="*/ 44 h 114"/>
              <a:gd name="T10" fmla="*/ 43 w 88"/>
              <a:gd name="T11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114">
                <a:moveTo>
                  <a:pt x="43" y="114"/>
                </a:moveTo>
                <a:cubicBezTo>
                  <a:pt x="46" y="82"/>
                  <a:pt x="52" y="54"/>
                  <a:pt x="88" y="43"/>
                </a:cubicBezTo>
                <a:cubicBezTo>
                  <a:pt x="62" y="38"/>
                  <a:pt x="51" y="19"/>
                  <a:pt x="42" y="0"/>
                </a:cubicBezTo>
                <a:cubicBezTo>
                  <a:pt x="36" y="10"/>
                  <a:pt x="31" y="20"/>
                  <a:pt x="24" y="27"/>
                </a:cubicBezTo>
                <a:cubicBezTo>
                  <a:pt x="17" y="34"/>
                  <a:pt x="8" y="39"/>
                  <a:pt x="0" y="44"/>
                </a:cubicBezTo>
                <a:cubicBezTo>
                  <a:pt x="25" y="56"/>
                  <a:pt x="25" y="56"/>
                  <a:pt x="43" y="114"/>
                </a:cubicBezTo>
                <a:close/>
              </a:path>
            </a:pathLst>
          </a:custGeom>
          <a:solidFill>
            <a:srgbClr val="D1A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4" name="Freeform 8"/>
          <p:cNvSpPr>
            <a:spLocks/>
          </p:cNvSpPr>
          <p:nvPr/>
        </p:nvSpPr>
        <p:spPr bwMode="auto">
          <a:xfrm>
            <a:off x="8213551" y="1698048"/>
            <a:ext cx="158750" cy="206375"/>
          </a:xfrm>
          <a:custGeom>
            <a:avLst/>
            <a:gdLst>
              <a:gd name="T0" fmla="*/ 43 w 88"/>
              <a:gd name="T1" fmla="*/ 114 h 114"/>
              <a:gd name="T2" fmla="*/ 88 w 88"/>
              <a:gd name="T3" fmla="*/ 43 h 114"/>
              <a:gd name="T4" fmla="*/ 42 w 88"/>
              <a:gd name="T5" fmla="*/ 0 h 114"/>
              <a:gd name="T6" fmla="*/ 24 w 88"/>
              <a:gd name="T7" fmla="*/ 27 h 114"/>
              <a:gd name="T8" fmla="*/ 0 w 88"/>
              <a:gd name="T9" fmla="*/ 44 h 114"/>
              <a:gd name="T10" fmla="*/ 43 w 88"/>
              <a:gd name="T11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114">
                <a:moveTo>
                  <a:pt x="43" y="114"/>
                </a:moveTo>
                <a:cubicBezTo>
                  <a:pt x="46" y="82"/>
                  <a:pt x="52" y="54"/>
                  <a:pt x="88" y="43"/>
                </a:cubicBezTo>
                <a:cubicBezTo>
                  <a:pt x="62" y="38"/>
                  <a:pt x="51" y="19"/>
                  <a:pt x="42" y="0"/>
                </a:cubicBezTo>
                <a:cubicBezTo>
                  <a:pt x="36" y="10"/>
                  <a:pt x="31" y="20"/>
                  <a:pt x="24" y="27"/>
                </a:cubicBezTo>
                <a:cubicBezTo>
                  <a:pt x="17" y="34"/>
                  <a:pt x="8" y="39"/>
                  <a:pt x="0" y="44"/>
                </a:cubicBezTo>
                <a:cubicBezTo>
                  <a:pt x="25" y="56"/>
                  <a:pt x="25" y="56"/>
                  <a:pt x="43" y="114"/>
                </a:cubicBezTo>
                <a:close/>
              </a:path>
            </a:pathLst>
          </a:custGeom>
          <a:solidFill>
            <a:srgbClr val="D1A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5" name="Freeform 7"/>
          <p:cNvSpPr>
            <a:spLocks/>
          </p:cNvSpPr>
          <p:nvPr/>
        </p:nvSpPr>
        <p:spPr bwMode="auto">
          <a:xfrm>
            <a:off x="1499013" y="1801235"/>
            <a:ext cx="217488" cy="285750"/>
          </a:xfrm>
          <a:custGeom>
            <a:avLst/>
            <a:gdLst>
              <a:gd name="T0" fmla="*/ 56 w 120"/>
              <a:gd name="T1" fmla="*/ 158 h 158"/>
              <a:gd name="T2" fmla="*/ 120 w 120"/>
              <a:gd name="T3" fmla="*/ 59 h 158"/>
              <a:gd name="T4" fmla="*/ 57 w 120"/>
              <a:gd name="T5" fmla="*/ 0 h 158"/>
              <a:gd name="T6" fmla="*/ 34 w 120"/>
              <a:gd name="T7" fmla="*/ 38 h 158"/>
              <a:gd name="T8" fmla="*/ 0 w 120"/>
              <a:gd name="T9" fmla="*/ 61 h 158"/>
              <a:gd name="T10" fmla="*/ 56 w 120"/>
              <a:gd name="T1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58">
                <a:moveTo>
                  <a:pt x="56" y="158"/>
                </a:moveTo>
                <a:cubicBezTo>
                  <a:pt x="63" y="116"/>
                  <a:pt x="66" y="74"/>
                  <a:pt x="120" y="59"/>
                </a:cubicBezTo>
                <a:cubicBezTo>
                  <a:pt x="82" y="53"/>
                  <a:pt x="69" y="27"/>
                  <a:pt x="57" y="0"/>
                </a:cubicBezTo>
                <a:cubicBezTo>
                  <a:pt x="49" y="13"/>
                  <a:pt x="44" y="27"/>
                  <a:pt x="34" y="38"/>
                </a:cubicBezTo>
                <a:cubicBezTo>
                  <a:pt x="24" y="48"/>
                  <a:pt x="10" y="54"/>
                  <a:pt x="0" y="61"/>
                </a:cubicBezTo>
                <a:cubicBezTo>
                  <a:pt x="39" y="76"/>
                  <a:pt x="46" y="92"/>
                  <a:pt x="56" y="158"/>
                </a:cubicBezTo>
                <a:close/>
              </a:path>
            </a:pathLst>
          </a:custGeom>
          <a:solidFill>
            <a:srgbClr val="D1A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6" name="Freeform 7"/>
          <p:cNvSpPr>
            <a:spLocks/>
          </p:cNvSpPr>
          <p:nvPr/>
        </p:nvSpPr>
        <p:spPr bwMode="auto">
          <a:xfrm>
            <a:off x="6388925" y="1899350"/>
            <a:ext cx="217488" cy="285750"/>
          </a:xfrm>
          <a:custGeom>
            <a:avLst/>
            <a:gdLst>
              <a:gd name="T0" fmla="*/ 56 w 120"/>
              <a:gd name="T1" fmla="*/ 158 h 158"/>
              <a:gd name="T2" fmla="*/ 120 w 120"/>
              <a:gd name="T3" fmla="*/ 59 h 158"/>
              <a:gd name="T4" fmla="*/ 57 w 120"/>
              <a:gd name="T5" fmla="*/ 0 h 158"/>
              <a:gd name="T6" fmla="*/ 34 w 120"/>
              <a:gd name="T7" fmla="*/ 38 h 158"/>
              <a:gd name="T8" fmla="*/ 0 w 120"/>
              <a:gd name="T9" fmla="*/ 61 h 158"/>
              <a:gd name="T10" fmla="*/ 56 w 120"/>
              <a:gd name="T1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58">
                <a:moveTo>
                  <a:pt x="56" y="158"/>
                </a:moveTo>
                <a:cubicBezTo>
                  <a:pt x="63" y="116"/>
                  <a:pt x="66" y="74"/>
                  <a:pt x="120" y="59"/>
                </a:cubicBezTo>
                <a:cubicBezTo>
                  <a:pt x="82" y="53"/>
                  <a:pt x="69" y="27"/>
                  <a:pt x="57" y="0"/>
                </a:cubicBezTo>
                <a:cubicBezTo>
                  <a:pt x="49" y="13"/>
                  <a:pt x="44" y="27"/>
                  <a:pt x="34" y="38"/>
                </a:cubicBezTo>
                <a:cubicBezTo>
                  <a:pt x="24" y="48"/>
                  <a:pt x="10" y="54"/>
                  <a:pt x="0" y="61"/>
                </a:cubicBezTo>
                <a:cubicBezTo>
                  <a:pt x="39" y="76"/>
                  <a:pt x="46" y="92"/>
                  <a:pt x="56" y="158"/>
                </a:cubicBezTo>
                <a:close/>
              </a:path>
            </a:pathLst>
          </a:custGeom>
          <a:solidFill>
            <a:srgbClr val="D1A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7" name="Freeform 7"/>
          <p:cNvSpPr>
            <a:spLocks/>
          </p:cNvSpPr>
          <p:nvPr/>
        </p:nvSpPr>
        <p:spPr bwMode="auto">
          <a:xfrm>
            <a:off x="7249268" y="3453039"/>
            <a:ext cx="217488" cy="285750"/>
          </a:xfrm>
          <a:custGeom>
            <a:avLst/>
            <a:gdLst>
              <a:gd name="T0" fmla="*/ 56 w 120"/>
              <a:gd name="T1" fmla="*/ 158 h 158"/>
              <a:gd name="T2" fmla="*/ 120 w 120"/>
              <a:gd name="T3" fmla="*/ 59 h 158"/>
              <a:gd name="T4" fmla="*/ 57 w 120"/>
              <a:gd name="T5" fmla="*/ 0 h 158"/>
              <a:gd name="T6" fmla="*/ 34 w 120"/>
              <a:gd name="T7" fmla="*/ 38 h 158"/>
              <a:gd name="T8" fmla="*/ 0 w 120"/>
              <a:gd name="T9" fmla="*/ 61 h 158"/>
              <a:gd name="T10" fmla="*/ 56 w 120"/>
              <a:gd name="T1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58">
                <a:moveTo>
                  <a:pt x="56" y="158"/>
                </a:moveTo>
                <a:cubicBezTo>
                  <a:pt x="63" y="116"/>
                  <a:pt x="66" y="74"/>
                  <a:pt x="120" y="59"/>
                </a:cubicBezTo>
                <a:cubicBezTo>
                  <a:pt x="82" y="53"/>
                  <a:pt x="69" y="27"/>
                  <a:pt x="57" y="0"/>
                </a:cubicBezTo>
                <a:cubicBezTo>
                  <a:pt x="49" y="13"/>
                  <a:pt x="44" y="27"/>
                  <a:pt x="34" y="38"/>
                </a:cubicBezTo>
                <a:cubicBezTo>
                  <a:pt x="24" y="48"/>
                  <a:pt x="10" y="54"/>
                  <a:pt x="0" y="61"/>
                </a:cubicBezTo>
                <a:cubicBezTo>
                  <a:pt x="39" y="76"/>
                  <a:pt x="46" y="92"/>
                  <a:pt x="56" y="158"/>
                </a:cubicBezTo>
                <a:close/>
              </a:path>
            </a:pathLst>
          </a:custGeom>
          <a:solidFill>
            <a:srgbClr val="D1A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8" name="Freeform 7"/>
          <p:cNvSpPr>
            <a:spLocks/>
          </p:cNvSpPr>
          <p:nvPr/>
        </p:nvSpPr>
        <p:spPr bwMode="auto">
          <a:xfrm>
            <a:off x="1557432" y="2865650"/>
            <a:ext cx="217488" cy="285750"/>
          </a:xfrm>
          <a:custGeom>
            <a:avLst/>
            <a:gdLst>
              <a:gd name="T0" fmla="*/ 56 w 120"/>
              <a:gd name="T1" fmla="*/ 158 h 158"/>
              <a:gd name="T2" fmla="*/ 120 w 120"/>
              <a:gd name="T3" fmla="*/ 59 h 158"/>
              <a:gd name="T4" fmla="*/ 57 w 120"/>
              <a:gd name="T5" fmla="*/ 0 h 158"/>
              <a:gd name="T6" fmla="*/ 34 w 120"/>
              <a:gd name="T7" fmla="*/ 38 h 158"/>
              <a:gd name="T8" fmla="*/ 0 w 120"/>
              <a:gd name="T9" fmla="*/ 61 h 158"/>
              <a:gd name="T10" fmla="*/ 56 w 120"/>
              <a:gd name="T1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58">
                <a:moveTo>
                  <a:pt x="56" y="158"/>
                </a:moveTo>
                <a:cubicBezTo>
                  <a:pt x="63" y="116"/>
                  <a:pt x="66" y="74"/>
                  <a:pt x="120" y="59"/>
                </a:cubicBezTo>
                <a:cubicBezTo>
                  <a:pt x="82" y="53"/>
                  <a:pt x="69" y="27"/>
                  <a:pt x="57" y="0"/>
                </a:cubicBezTo>
                <a:cubicBezTo>
                  <a:pt x="49" y="13"/>
                  <a:pt x="44" y="27"/>
                  <a:pt x="34" y="38"/>
                </a:cubicBezTo>
                <a:cubicBezTo>
                  <a:pt x="24" y="48"/>
                  <a:pt x="10" y="54"/>
                  <a:pt x="0" y="61"/>
                </a:cubicBezTo>
                <a:cubicBezTo>
                  <a:pt x="39" y="76"/>
                  <a:pt x="46" y="92"/>
                  <a:pt x="56" y="158"/>
                </a:cubicBezTo>
                <a:close/>
              </a:path>
            </a:pathLst>
          </a:custGeom>
          <a:solidFill>
            <a:srgbClr val="D1A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9" name="Freeform 7"/>
          <p:cNvSpPr>
            <a:spLocks/>
          </p:cNvSpPr>
          <p:nvPr/>
        </p:nvSpPr>
        <p:spPr bwMode="auto">
          <a:xfrm>
            <a:off x="7163814" y="4656845"/>
            <a:ext cx="217488" cy="285750"/>
          </a:xfrm>
          <a:custGeom>
            <a:avLst/>
            <a:gdLst>
              <a:gd name="T0" fmla="*/ 56 w 120"/>
              <a:gd name="T1" fmla="*/ 158 h 158"/>
              <a:gd name="T2" fmla="*/ 120 w 120"/>
              <a:gd name="T3" fmla="*/ 59 h 158"/>
              <a:gd name="T4" fmla="*/ 57 w 120"/>
              <a:gd name="T5" fmla="*/ 0 h 158"/>
              <a:gd name="T6" fmla="*/ 34 w 120"/>
              <a:gd name="T7" fmla="*/ 38 h 158"/>
              <a:gd name="T8" fmla="*/ 0 w 120"/>
              <a:gd name="T9" fmla="*/ 61 h 158"/>
              <a:gd name="T10" fmla="*/ 56 w 120"/>
              <a:gd name="T1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58">
                <a:moveTo>
                  <a:pt x="56" y="158"/>
                </a:moveTo>
                <a:cubicBezTo>
                  <a:pt x="63" y="116"/>
                  <a:pt x="66" y="74"/>
                  <a:pt x="120" y="59"/>
                </a:cubicBezTo>
                <a:cubicBezTo>
                  <a:pt x="82" y="53"/>
                  <a:pt x="69" y="27"/>
                  <a:pt x="57" y="0"/>
                </a:cubicBezTo>
                <a:cubicBezTo>
                  <a:pt x="49" y="13"/>
                  <a:pt x="44" y="27"/>
                  <a:pt x="34" y="38"/>
                </a:cubicBezTo>
                <a:cubicBezTo>
                  <a:pt x="24" y="48"/>
                  <a:pt x="10" y="54"/>
                  <a:pt x="0" y="61"/>
                </a:cubicBezTo>
                <a:cubicBezTo>
                  <a:pt x="39" y="76"/>
                  <a:pt x="46" y="92"/>
                  <a:pt x="56" y="158"/>
                </a:cubicBezTo>
                <a:close/>
              </a:path>
            </a:pathLst>
          </a:custGeom>
          <a:solidFill>
            <a:srgbClr val="D1A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2A33C6-E33B-E526-2020-356EECDF62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06" t="18574" r="15428" b="7812"/>
          <a:stretch/>
        </p:blipFill>
        <p:spPr>
          <a:xfrm>
            <a:off x="2044913" y="-9147"/>
            <a:ext cx="3540443" cy="2228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/>
          <p:nvPr/>
        </p:nvSpPr>
        <p:spPr>
          <a:xfrm>
            <a:off x="3761339" y="1358952"/>
            <a:ext cx="861301" cy="801753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6"/>
          <p:cNvSpPr/>
          <p:nvPr/>
        </p:nvSpPr>
        <p:spPr>
          <a:xfrm>
            <a:off x="5105564" y="3046277"/>
            <a:ext cx="861301" cy="801753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6"/>
          <p:cNvSpPr/>
          <p:nvPr/>
        </p:nvSpPr>
        <p:spPr>
          <a:xfrm>
            <a:off x="2417114" y="3046277"/>
            <a:ext cx="861301" cy="801753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6"/>
          <p:cNvSpPr/>
          <p:nvPr/>
        </p:nvSpPr>
        <p:spPr>
          <a:xfrm>
            <a:off x="6449764" y="1358952"/>
            <a:ext cx="861301" cy="801753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1072914" y="1358952"/>
            <a:ext cx="861301" cy="801753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6"/>
          <p:cNvSpPr txBox="1">
            <a:spLocks noGrp="1"/>
          </p:cNvSpPr>
          <p:nvPr>
            <p:ph type="title" idx="2"/>
          </p:nvPr>
        </p:nvSpPr>
        <p:spPr>
          <a:xfrm>
            <a:off x="176064" y="2157548"/>
            <a:ext cx="28523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Sueño en presencia de Dios</a:t>
            </a:r>
            <a:endParaRPr sz="1800" dirty="0"/>
          </a:p>
        </p:txBody>
      </p:sp>
      <p:sp>
        <p:nvSpPr>
          <p:cNvPr id="401" name="Google Shape;401;p36"/>
          <p:cNvSpPr txBox="1">
            <a:spLocks noGrp="1"/>
          </p:cNvSpPr>
          <p:nvPr>
            <p:ph type="subTitle" idx="1"/>
          </p:nvPr>
        </p:nvSpPr>
        <p:spPr>
          <a:xfrm>
            <a:off x="339989" y="2686717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Dios habla, llama, elige, revela su voluntad.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2" name="Google Shape;402;p36"/>
          <p:cNvSpPr txBox="1">
            <a:spLocks noGrp="1"/>
          </p:cNvSpPr>
          <p:nvPr>
            <p:ph type="title" idx="3"/>
          </p:nvPr>
        </p:nvSpPr>
        <p:spPr>
          <a:xfrm>
            <a:off x="981089" y="1535602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03" name="Google Shape;403;p36"/>
          <p:cNvSpPr txBox="1">
            <a:spLocks noGrp="1"/>
          </p:cNvSpPr>
          <p:nvPr>
            <p:ph type="title" idx="4"/>
          </p:nvPr>
        </p:nvSpPr>
        <p:spPr>
          <a:xfrm>
            <a:off x="2864489" y="2057252"/>
            <a:ext cx="265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Sueño profético</a:t>
            </a:r>
            <a:endParaRPr dirty="0"/>
          </a:p>
        </p:txBody>
      </p:sp>
      <p:sp>
        <p:nvSpPr>
          <p:cNvPr id="404" name="Google Shape;404;p36"/>
          <p:cNvSpPr txBox="1">
            <a:spLocks noGrp="1"/>
          </p:cNvSpPr>
          <p:nvPr>
            <p:ph type="subTitle" idx="5"/>
          </p:nvPr>
        </p:nvSpPr>
        <p:spPr>
          <a:xfrm>
            <a:off x="3028439" y="2491365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Anuncia la identidad, la visión y la misión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5" name="Google Shape;405;p36"/>
          <p:cNvSpPr txBox="1">
            <a:spLocks noGrp="1"/>
          </p:cNvSpPr>
          <p:nvPr>
            <p:ph type="title" idx="6"/>
          </p:nvPr>
        </p:nvSpPr>
        <p:spPr>
          <a:xfrm>
            <a:off x="3669539" y="1535602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06" name="Google Shape;406;p36"/>
          <p:cNvSpPr txBox="1">
            <a:spLocks noGrp="1"/>
          </p:cNvSpPr>
          <p:nvPr>
            <p:ph type="title" idx="7"/>
          </p:nvPr>
        </p:nvSpPr>
        <p:spPr>
          <a:xfrm>
            <a:off x="5355540" y="2057252"/>
            <a:ext cx="318648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Dimensión Vocacional</a:t>
            </a:r>
            <a:endParaRPr dirty="0"/>
          </a:p>
        </p:txBody>
      </p:sp>
      <p:sp>
        <p:nvSpPr>
          <p:cNvPr id="407" name="Google Shape;407;p36"/>
          <p:cNvSpPr txBox="1">
            <a:spLocks noGrp="1"/>
          </p:cNvSpPr>
          <p:nvPr>
            <p:ph type="subTitle" idx="8"/>
          </p:nvPr>
        </p:nvSpPr>
        <p:spPr>
          <a:xfrm>
            <a:off x="5785230" y="2498117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La espiritualidad salesiana se hace vida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8" name="Google Shape;408;p36"/>
          <p:cNvSpPr txBox="1">
            <a:spLocks noGrp="1"/>
          </p:cNvSpPr>
          <p:nvPr>
            <p:ph type="title" idx="9"/>
          </p:nvPr>
        </p:nvSpPr>
        <p:spPr>
          <a:xfrm>
            <a:off x="6357989" y="1535602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09" name="Google Shape;409;p36"/>
          <p:cNvSpPr txBox="1">
            <a:spLocks noGrp="1"/>
          </p:cNvSpPr>
          <p:nvPr>
            <p:ph type="title" idx="13"/>
          </p:nvPr>
        </p:nvSpPr>
        <p:spPr>
          <a:xfrm>
            <a:off x="1211579" y="3744577"/>
            <a:ext cx="306928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Propuesta de Misión</a:t>
            </a:r>
            <a:endParaRPr dirty="0"/>
          </a:p>
        </p:txBody>
      </p:sp>
      <p:sp>
        <p:nvSpPr>
          <p:cNvPr id="410" name="Google Shape;410;p36"/>
          <p:cNvSpPr txBox="1">
            <a:spLocks noGrp="1"/>
          </p:cNvSpPr>
          <p:nvPr>
            <p:ph type="subTitle" idx="14"/>
          </p:nvPr>
        </p:nvSpPr>
        <p:spPr>
          <a:xfrm>
            <a:off x="1700939" y="4317912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Sueño de Dios para los jóvenes, pastor de almas, acompañamiento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11" name="Google Shape;411;p36"/>
          <p:cNvSpPr txBox="1">
            <a:spLocks noGrp="1"/>
          </p:cNvSpPr>
          <p:nvPr>
            <p:ph type="title" idx="15"/>
          </p:nvPr>
        </p:nvSpPr>
        <p:spPr>
          <a:xfrm>
            <a:off x="2325314" y="3222902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12" name="Google Shape;412;p36"/>
          <p:cNvSpPr txBox="1">
            <a:spLocks noGrp="1"/>
          </p:cNvSpPr>
          <p:nvPr>
            <p:ph type="title" idx="16"/>
          </p:nvPr>
        </p:nvSpPr>
        <p:spPr>
          <a:xfrm>
            <a:off x="4208663" y="3744577"/>
            <a:ext cx="2901991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Miedo, imposibilidad</a:t>
            </a:r>
            <a:endParaRPr dirty="0"/>
          </a:p>
        </p:txBody>
      </p:sp>
      <p:sp>
        <p:nvSpPr>
          <p:cNvPr id="413" name="Google Shape;413;p36"/>
          <p:cNvSpPr txBox="1">
            <a:spLocks noGrp="1"/>
          </p:cNvSpPr>
          <p:nvPr>
            <p:ph type="subTitle" idx="17"/>
          </p:nvPr>
        </p:nvSpPr>
        <p:spPr>
          <a:xfrm>
            <a:off x="4372664" y="4317912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Un mandato. Un niño, situación que sobrepasa… Una Maestra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14" name="Google Shape;414;p36"/>
          <p:cNvSpPr txBox="1">
            <a:spLocks noGrp="1"/>
          </p:cNvSpPr>
          <p:nvPr>
            <p:ph type="title" idx="18"/>
          </p:nvPr>
        </p:nvSpPr>
        <p:spPr>
          <a:xfrm>
            <a:off x="5013764" y="3222902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15" name="Google Shape;415;p36"/>
          <p:cNvSpPr txBox="1">
            <a:spLocks noGrp="1"/>
          </p:cNvSpPr>
          <p:nvPr>
            <p:ph type="title"/>
          </p:nvPr>
        </p:nvSpPr>
        <p:spPr>
          <a:xfrm>
            <a:off x="720000" y="423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0029"/>
                </a:solidFill>
              </a:rPr>
              <a:t>Elementos a destacar</a:t>
            </a:r>
            <a:endParaRPr dirty="0">
              <a:solidFill>
                <a:srgbClr val="01002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655" y="3594398"/>
            <a:ext cx="1632175" cy="135575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666" y="618153"/>
            <a:ext cx="2438356" cy="46907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F5D19DB-476C-F3D4-EFC7-9FE6A5B29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86" y="627706"/>
            <a:ext cx="2438356" cy="46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 animBg="1"/>
      <p:bldP spid="395" grpId="0" animBg="1"/>
      <p:bldP spid="396" grpId="0" animBg="1"/>
      <p:bldP spid="397" grpId="0" animBg="1"/>
      <p:bldP spid="398" grpId="0" animBg="1"/>
      <p:bldP spid="400" grpId="0"/>
      <p:bldP spid="401" grpId="0" build="p"/>
      <p:bldP spid="403" grpId="0"/>
      <p:bldP spid="404" grpId="0" build="p"/>
      <p:bldP spid="406" grpId="0"/>
      <p:bldP spid="407" grpId="0" build="p"/>
      <p:bldP spid="409" grpId="0"/>
      <p:bldP spid="410" grpId="0" build="p"/>
      <p:bldP spid="412" grpId="0"/>
      <p:bldP spid="4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9"/>
          <p:cNvSpPr/>
          <p:nvPr/>
        </p:nvSpPr>
        <p:spPr>
          <a:xfrm>
            <a:off x="3562121" y="2777700"/>
            <a:ext cx="2019900" cy="511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9"/>
          <p:cNvSpPr/>
          <p:nvPr/>
        </p:nvSpPr>
        <p:spPr>
          <a:xfrm>
            <a:off x="6108849" y="2777700"/>
            <a:ext cx="2019900" cy="511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9"/>
          <p:cNvSpPr/>
          <p:nvPr/>
        </p:nvSpPr>
        <p:spPr>
          <a:xfrm>
            <a:off x="1015400" y="2777700"/>
            <a:ext cx="2019900" cy="511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9"/>
          <p:cNvSpPr txBox="1">
            <a:spLocks noGrp="1"/>
          </p:cNvSpPr>
          <p:nvPr>
            <p:ph type="title" idx="2"/>
          </p:nvPr>
        </p:nvSpPr>
        <p:spPr>
          <a:xfrm>
            <a:off x="1160703" y="2800350"/>
            <a:ext cx="1729293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+mj-lt"/>
              </a:rPr>
              <a:t>Transformación</a:t>
            </a:r>
            <a:endParaRPr sz="1600" dirty="0">
              <a:latin typeface="+mj-lt"/>
            </a:endParaRPr>
          </a:p>
        </p:txBody>
      </p:sp>
      <p:sp>
        <p:nvSpPr>
          <p:cNvPr id="690" name="Google Shape;690;p39"/>
          <p:cNvSpPr txBox="1">
            <a:spLocks noGrp="1"/>
          </p:cNvSpPr>
          <p:nvPr>
            <p:ph type="subTitle" idx="1"/>
          </p:nvPr>
        </p:nvSpPr>
        <p:spPr>
          <a:xfrm>
            <a:off x="937700" y="32665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Como Caná, conversión en el mejor vino, acción transformadora</a:t>
            </a:r>
            <a:endParaRPr sz="1600" dirty="0"/>
          </a:p>
        </p:txBody>
      </p:sp>
      <p:sp>
        <p:nvSpPr>
          <p:cNvPr id="691" name="Google Shape;691;p39"/>
          <p:cNvSpPr txBox="1">
            <a:spLocks noGrp="1"/>
          </p:cNvSpPr>
          <p:nvPr>
            <p:ph type="title" idx="3"/>
          </p:nvPr>
        </p:nvSpPr>
        <p:spPr>
          <a:xfrm>
            <a:off x="3785574" y="2800350"/>
            <a:ext cx="1580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Misión</a:t>
            </a:r>
            <a:endParaRPr dirty="0"/>
          </a:p>
        </p:txBody>
      </p:sp>
      <p:sp>
        <p:nvSpPr>
          <p:cNvPr id="692" name="Google Shape;692;p39"/>
          <p:cNvSpPr txBox="1">
            <a:spLocks noGrp="1"/>
          </p:cNvSpPr>
          <p:nvPr>
            <p:ph type="subTitle" idx="4"/>
          </p:nvPr>
        </p:nvSpPr>
        <p:spPr>
          <a:xfrm>
            <a:off x="3484421" y="32665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Conversión en animales feroces, providencia, miedos…</a:t>
            </a:r>
            <a:endParaRPr sz="1600" dirty="0"/>
          </a:p>
        </p:txBody>
      </p:sp>
      <p:sp>
        <p:nvSpPr>
          <p:cNvPr id="693" name="Google Shape;693;p39"/>
          <p:cNvSpPr txBox="1">
            <a:spLocks noGrp="1"/>
          </p:cNvSpPr>
          <p:nvPr>
            <p:ph type="title" idx="5"/>
          </p:nvPr>
        </p:nvSpPr>
        <p:spPr>
          <a:xfrm>
            <a:off x="6108700" y="2800350"/>
            <a:ext cx="2019899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Sueño de Dios</a:t>
            </a:r>
            <a:endParaRPr dirty="0"/>
          </a:p>
        </p:txBody>
      </p:sp>
      <p:sp>
        <p:nvSpPr>
          <p:cNvPr id="694" name="Google Shape;694;p39"/>
          <p:cNvSpPr txBox="1">
            <a:spLocks noGrp="1"/>
          </p:cNvSpPr>
          <p:nvPr>
            <p:ph type="subTitle" idx="6"/>
          </p:nvPr>
        </p:nvSpPr>
        <p:spPr>
          <a:xfrm>
            <a:off x="6031149" y="32665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El sueño se hizo vida, la buena noticia, el sueño para todos sus hijos</a:t>
            </a:r>
            <a:endParaRPr sz="1600" dirty="0"/>
          </a:p>
        </p:txBody>
      </p:sp>
      <p:sp>
        <p:nvSpPr>
          <p:cNvPr id="695" name="Google Shape;695;p39"/>
          <p:cNvSpPr/>
          <p:nvPr/>
        </p:nvSpPr>
        <p:spPr>
          <a:xfrm>
            <a:off x="1594700" y="1899738"/>
            <a:ext cx="861301" cy="801753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9"/>
          <p:cNvSpPr/>
          <p:nvPr/>
        </p:nvSpPr>
        <p:spPr>
          <a:xfrm>
            <a:off x="4141425" y="1899738"/>
            <a:ext cx="861301" cy="801753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9"/>
          <p:cNvSpPr/>
          <p:nvPr/>
        </p:nvSpPr>
        <p:spPr>
          <a:xfrm>
            <a:off x="6688150" y="1899738"/>
            <a:ext cx="861301" cy="801753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9"/>
          <p:cNvSpPr txBox="1">
            <a:spLocks noGrp="1"/>
          </p:cNvSpPr>
          <p:nvPr>
            <p:ph type="title"/>
          </p:nvPr>
        </p:nvSpPr>
        <p:spPr>
          <a:xfrm>
            <a:off x="879679" y="3224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0029"/>
                </a:solidFill>
              </a:rPr>
              <a:t>Elementos a destacar</a:t>
            </a:r>
            <a:endParaRPr dirty="0">
              <a:solidFill>
                <a:srgbClr val="010029"/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256636" y="1415039"/>
            <a:ext cx="1284514" cy="798805"/>
            <a:chOff x="-5861051" y="-3741738"/>
            <a:chExt cx="3236913" cy="2012950"/>
          </a:xfrm>
        </p:grpSpPr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-5861051" y="-3741738"/>
              <a:ext cx="2970213" cy="1060450"/>
            </a:xfrm>
            <a:custGeom>
              <a:avLst/>
              <a:gdLst>
                <a:gd name="T0" fmla="*/ 128 w 791"/>
                <a:gd name="T1" fmla="*/ 267 h 282"/>
                <a:gd name="T2" fmla="*/ 198 w 791"/>
                <a:gd name="T3" fmla="*/ 176 h 282"/>
                <a:gd name="T4" fmla="*/ 231 w 791"/>
                <a:gd name="T5" fmla="*/ 171 h 282"/>
                <a:gd name="T6" fmla="*/ 265 w 791"/>
                <a:gd name="T7" fmla="*/ 140 h 282"/>
                <a:gd name="T8" fmla="*/ 272 w 791"/>
                <a:gd name="T9" fmla="*/ 130 h 282"/>
                <a:gd name="T10" fmla="*/ 334 w 791"/>
                <a:gd name="T11" fmla="*/ 65 h 282"/>
                <a:gd name="T12" fmla="*/ 338 w 791"/>
                <a:gd name="T13" fmla="*/ 58 h 282"/>
                <a:gd name="T14" fmla="*/ 293 w 791"/>
                <a:gd name="T15" fmla="*/ 71 h 282"/>
                <a:gd name="T16" fmla="*/ 268 w 791"/>
                <a:gd name="T17" fmla="*/ 67 h 282"/>
                <a:gd name="T18" fmla="*/ 138 w 791"/>
                <a:gd name="T19" fmla="*/ 96 h 282"/>
                <a:gd name="T20" fmla="*/ 119 w 791"/>
                <a:gd name="T21" fmla="*/ 113 h 282"/>
                <a:gd name="T22" fmla="*/ 43 w 791"/>
                <a:gd name="T23" fmla="*/ 161 h 282"/>
                <a:gd name="T24" fmla="*/ 73 w 791"/>
                <a:gd name="T25" fmla="*/ 247 h 282"/>
                <a:gd name="T26" fmla="*/ 81 w 791"/>
                <a:gd name="T27" fmla="*/ 254 h 282"/>
                <a:gd name="T28" fmla="*/ 46 w 791"/>
                <a:gd name="T29" fmla="*/ 122 h 282"/>
                <a:gd name="T30" fmla="*/ 100 w 791"/>
                <a:gd name="T31" fmla="*/ 91 h 282"/>
                <a:gd name="T32" fmla="*/ 119 w 791"/>
                <a:gd name="T33" fmla="*/ 76 h 282"/>
                <a:gd name="T34" fmla="*/ 275 w 791"/>
                <a:gd name="T35" fmla="*/ 51 h 282"/>
                <a:gd name="T36" fmla="*/ 294 w 791"/>
                <a:gd name="T37" fmla="*/ 57 h 282"/>
                <a:gd name="T38" fmla="*/ 360 w 791"/>
                <a:gd name="T39" fmla="*/ 66 h 282"/>
                <a:gd name="T40" fmla="*/ 365 w 791"/>
                <a:gd name="T41" fmla="*/ 55 h 282"/>
                <a:gd name="T42" fmla="*/ 447 w 791"/>
                <a:gd name="T43" fmla="*/ 5 h 282"/>
                <a:gd name="T44" fmla="*/ 512 w 791"/>
                <a:gd name="T45" fmla="*/ 71 h 282"/>
                <a:gd name="T46" fmla="*/ 556 w 791"/>
                <a:gd name="T47" fmla="*/ 99 h 282"/>
                <a:gd name="T48" fmla="*/ 636 w 791"/>
                <a:gd name="T49" fmla="*/ 147 h 282"/>
                <a:gd name="T50" fmla="*/ 653 w 791"/>
                <a:gd name="T51" fmla="*/ 174 h 282"/>
                <a:gd name="T52" fmla="*/ 674 w 791"/>
                <a:gd name="T53" fmla="*/ 196 h 282"/>
                <a:gd name="T54" fmla="*/ 767 w 791"/>
                <a:gd name="T55" fmla="*/ 209 h 282"/>
                <a:gd name="T56" fmla="*/ 782 w 791"/>
                <a:gd name="T57" fmla="*/ 282 h 282"/>
                <a:gd name="T58" fmla="*/ 745 w 791"/>
                <a:gd name="T59" fmla="*/ 207 h 282"/>
                <a:gd name="T60" fmla="*/ 667 w 791"/>
                <a:gd name="T61" fmla="*/ 222 h 282"/>
                <a:gd name="T62" fmla="*/ 658 w 791"/>
                <a:gd name="T63" fmla="*/ 208 h 282"/>
                <a:gd name="T64" fmla="*/ 631 w 791"/>
                <a:gd name="T65" fmla="*/ 183 h 282"/>
                <a:gd name="T66" fmla="*/ 618 w 791"/>
                <a:gd name="T67" fmla="*/ 165 h 282"/>
                <a:gd name="T68" fmla="*/ 551 w 791"/>
                <a:gd name="T69" fmla="*/ 127 h 282"/>
                <a:gd name="T70" fmla="*/ 547 w 791"/>
                <a:gd name="T71" fmla="*/ 129 h 282"/>
                <a:gd name="T72" fmla="*/ 532 w 791"/>
                <a:gd name="T73" fmla="*/ 128 h 282"/>
                <a:gd name="T74" fmla="*/ 485 w 791"/>
                <a:gd name="T75" fmla="*/ 88 h 282"/>
                <a:gd name="T76" fmla="*/ 440 w 791"/>
                <a:gd name="T77" fmla="*/ 31 h 282"/>
                <a:gd name="T78" fmla="*/ 385 w 791"/>
                <a:gd name="T79" fmla="*/ 77 h 282"/>
                <a:gd name="T80" fmla="*/ 364 w 791"/>
                <a:gd name="T81" fmla="*/ 91 h 282"/>
                <a:gd name="T82" fmla="*/ 291 w 791"/>
                <a:gd name="T83" fmla="*/ 138 h 282"/>
                <a:gd name="T84" fmla="*/ 275 w 791"/>
                <a:gd name="T85" fmla="*/ 156 h 282"/>
                <a:gd name="T86" fmla="*/ 248 w 791"/>
                <a:gd name="T87" fmla="*/ 193 h 282"/>
                <a:gd name="T88" fmla="*/ 155 w 791"/>
                <a:gd name="T89" fmla="*/ 211 h 282"/>
                <a:gd name="T90" fmla="*/ 128 w 791"/>
                <a:gd name="T91" fmla="*/ 26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1" h="282">
                  <a:moveTo>
                    <a:pt x="128" y="267"/>
                  </a:moveTo>
                  <a:cubicBezTo>
                    <a:pt x="119" y="228"/>
                    <a:pt x="154" y="184"/>
                    <a:pt x="198" y="176"/>
                  </a:cubicBezTo>
                  <a:cubicBezTo>
                    <a:pt x="210" y="174"/>
                    <a:pt x="222" y="175"/>
                    <a:pt x="231" y="171"/>
                  </a:cubicBezTo>
                  <a:cubicBezTo>
                    <a:pt x="242" y="161"/>
                    <a:pt x="254" y="150"/>
                    <a:pt x="265" y="140"/>
                  </a:cubicBezTo>
                  <a:cubicBezTo>
                    <a:pt x="268" y="137"/>
                    <a:pt x="272" y="133"/>
                    <a:pt x="272" y="130"/>
                  </a:cubicBezTo>
                  <a:cubicBezTo>
                    <a:pt x="278" y="93"/>
                    <a:pt x="299" y="73"/>
                    <a:pt x="334" y="65"/>
                  </a:cubicBezTo>
                  <a:cubicBezTo>
                    <a:pt x="336" y="65"/>
                    <a:pt x="337" y="63"/>
                    <a:pt x="338" y="58"/>
                  </a:cubicBezTo>
                  <a:cubicBezTo>
                    <a:pt x="323" y="62"/>
                    <a:pt x="307" y="65"/>
                    <a:pt x="293" y="71"/>
                  </a:cubicBezTo>
                  <a:cubicBezTo>
                    <a:pt x="282" y="76"/>
                    <a:pt x="277" y="77"/>
                    <a:pt x="268" y="67"/>
                  </a:cubicBezTo>
                  <a:cubicBezTo>
                    <a:pt x="226" y="20"/>
                    <a:pt x="158" y="36"/>
                    <a:pt x="138" y="96"/>
                  </a:cubicBezTo>
                  <a:cubicBezTo>
                    <a:pt x="135" y="106"/>
                    <a:pt x="132" y="113"/>
                    <a:pt x="119" y="113"/>
                  </a:cubicBezTo>
                  <a:cubicBezTo>
                    <a:pt x="79" y="112"/>
                    <a:pt x="54" y="129"/>
                    <a:pt x="43" y="161"/>
                  </a:cubicBezTo>
                  <a:cubicBezTo>
                    <a:pt x="32" y="193"/>
                    <a:pt x="43" y="225"/>
                    <a:pt x="73" y="247"/>
                  </a:cubicBezTo>
                  <a:cubicBezTo>
                    <a:pt x="75" y="249"/>
                    <a:pt x="78" y="252"/>
                    <a:pt x="81" y="254"/>
                  </a:cubicBezTo>
                  <a:cubicBezTo>
                    <a:pt x="35" y="248"/>
                    <a:pt x="0" y="175"/>
                    <a:pt x="46" y="122"/>
                  </a:cubicBezTo>
                  <a:cubicBezTo>
                    <a:pt x="59" y="108"/>
                    <a:pt x="82" y="102"/>
                    <a:pt x="100" y="91"/>
                  </a:cubicBezTo>
                  <a:cubicBezTo>
                    <a:pt x="107" y="87"/>
                    <a:pt x="116" y="83"/>
                    <a:pt x="119" y="76"/>
                  </a:cubicBezTo>
                  <a:cubicBezTo>
                    <a:pt x="150" y="14"/>
                    <a:pt x="227" y="2"/>
                    <a:pt x="275" y="51"/>
                  </a:cubicBezTo>
                  <a:cubicBezTo>
                    <a:pt x="279" y="56"/>
                    <a:pt x="288" y="58"/>
                    <a:pt x="294" y="57"/>
                  </a:cubicBezTo>
                  <a:cubicBezTo>
                    <a:pt x="317" y="51"/>
                    <a:pt x="339" y="51"/>
                    <a:pt x="360" y="66"/>
                  </a:cubicBezTo>
                  <a:cubicBezTo>
                    <a:pt x="362" y="62"/>
                    <a:pt x="364" y="59"/>
                    <a:pt x="365" y="55"/>
                  </a:cubicBezTo>
                  <a:cubicBezTo>
                    <a:pt x="379" y="20"/>
                    <a:pt x="411" y="0"/>
                    <a:pt x="447" y="5"/>
                  </a:cubicBezTo>
                  <a:cubicBezTo>
                    <a:pt x="480" y="8"/>
                    <a:pt x="506" y="35"/>
                    <a:pt x="512" y="71"/>
                  </a:cubicBezTo>
                  <a:cubicBezTo>
                    <a:pt x="515" y="93"/>
                    <a:pt x="535" y="105"/>
                    <a:pt x="556" y="99"/>
                  </a:cubicBezTo>
                  <a:cubicBezTo>
                    <a:pt x="592" y="89"/>
                    <a:pt x="628" y="110"/>
                    <a:pt x="636" y="147"/>
                  </a:cubicBezTo>
                  <a:cubicBezTo>
                    <a:pt x="638" y="159"/>
                    <a:pt x="642" y="168"/>
                    <a:pt x="653" y="174"/>
                  </a:cubicBezTo>
                  <a:cubicBezTo>
                    <a:pt x="661" y="179"/>
                    <a:pt x="666" y="188"/>
                    <a:pt x="674" y="196"/>
                  </a:cubicBezTo>
                  <a:cubicBezTo>
                    <a:pt x="707" y="179"/>
                    <a:pt x="739" y="181"/>
                    <a:pt x="767" y="209"/>
                  </a:cubicBezTo>
                  <a:cubicBezTo>
                    <a:pt x="786" y="227"/>
                    <a:pt x="791" y="251"/>
                    <a:pt x="782" y="282"/>
                  </a:cubicBezTo>
                  <a:cubicBezTo>
                    <a:pt x="782" y="247"/>
                    <a:pt x="774" y="221"/>
                    <a:pt x="745" y="207"/>
                  </a:cubicBezTo>
                  <a:cubicBezTo>
                    <a:pt x="716" y="192"/>
                    <a:pt x="691" y="201"/>
                    <a:pt x="667" y="222"/>
                  </a:cubicBezTo>
                  <a:cubicBezTo>
                    <a:pt x="664" y="217"/>
                    <a:pt x="661" y="212"/>
                    <a:pt x="658" y="208"/>
                  </a:cubicBezTo>
                  <a:cubicBezTo>
                    <a:pt x="649" y="200"/>
                    <a:pt x="640" y="192"/>
                    <a:pt x="631" y="183"/>
                  </a:cubicBezTo>
                  <a:cubicBezTo>
                    <a:pt x="626" y="178"/>
                    <a:pt x="619" y="172"/>
                    <a:pt x="618" y="165"/>
                  </a:cubicBezTo>
                  <a:cubicBezTo>
                    <a:pt x="615" y="126"/>
                    <a:pt x="586" y="109"/>
                    <a:pt x="551" y="127"/>
                  </a:cubicBezTo>
                  <a:cubicBezTo>
                    <a:pt x="550" y="128"/>
                    <a:pt x="549" y="129"/>
                    <a:pt x="547" y="129"/>
                  </a:cubicBezTo>
                  <a:cubicBezTo>
                    <a:pt x="542" y="129"/>
                    <a:pt x="532" y="130"/>
                    <a:pt x="532" y="128"/>
                  </a:cubicBezTo>
                  <a:cubicBezTo>
                    <a:pt x="524" y="105"/>
                    <a:pt x="480" y="127"/>
                    <a:pt x="485" y="88"/>
                  </a:cubicBezTo>
                  <a:cubicBezTo>
                    <a:pt x="489" y="56"/>
                    <a:pt x="469" y="34"/>
                    <a:pt x="440" y="31"/>
                  </a:cubicBezTo>
                  <a:cubicBezTo>
                    <a:pt x="411" y="29"/>
                    <a:pt x="390" y="46"/>
                    <a:pt x="385" y="77"/>
                  </a:cubicBezTo>
                  <a:cubicBezTo>
                    <a:pt x="383" y="92"/>
                    <a:pt x="377" y="95"/>
                    <a:pt x="364" y="91"/>
                  </a:cubicBezTo>
                  <a:cubicBezTo>
                    <a:pt x="324" y="79"/>
                    <a:pt x="296" y="97"/>
                    <a:pt x="291" y="138"/>
                  </a:cubicBezTo>
                  <a:cubicBezTo>
                    <a:pt x="290" y="148"/>
                    <a:pt x="288" y="155"/>
                    <a:pt x="275" y="156"/>
                  </a:cubicBezTo>
                  <a:cubicBezTo>
                    <a:pt x="255" y="158"/>
                    <a:pt x="252" y="175"/>
                    <a:pt x="248" y="193"/>
                  </a:cubicBezTo>
                  <a:cubicBezTo>
                    <a:pt x="214" y="184"/>
                    <a:pt x="182" y="186"/>
                    <a:pt x="155" y="211"/>
                  </a:cubicBezTo>
                  <a:cubicBezTo>
                    <a:pt x="139" y="226"/>
                    <a:pt x="129" y="244"/>
                    <a:pt x="128" y="267"/>
                  </a:cubicBezTo>
                  <a:close/>
                </a:path>
              </a:pathLst>
            </a:custGeom>
            <a:solidFill>
              <a:srgbClr val="F7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-5786438" y="-2794001"/>
              <a:ext cx="2081213" cy="1065213"/>
            </a:xfrm>
            <a:custGeom>
              <a:avLst/>
              <a:gdLst>
                <a:gd name="T0" fmla="*/ 108 w 554"/>
                <a:gd name="T1" fmla="*/ 15 h 283"/>
                <a:gd name="T2" fmla="*/ 84 w 554"/>
                <a:gd name="T3" fmla="*/ 18 h 283"/>
                <a:gd name="T4" fmla="*/ 35 w 554"/>
                <a:gd name="T5" fmla="*/ 92 h 283"/>
                <a:gd name="T6" fmla="*/ 114 w 554"/>
                <a:gd name="T7" fmla="*/ 132 h 283"/>
                <a:gd name="T8" fmla="*/ 130 w 554"/>
                <a:gd name="T9" fmla="*/ 125 h 283"/>
                <a:gd name="T10" fmla="*/ 138 w 554"/>
                <a:gd name="T11" fmla="*/ 142 h 283"/>
                <a:gd name="T12" fmla="*/ 238 w 554"/>
                <a:gd name="T13" fmla="*/ 180 h 283"/>
                <a:gd name="T14" fmla="*/ 259 w 554"/>
                <a:gd name="T15" fmla="*/ 193 h 283"/>
                <a:gd name="T16" fmla="*/ 283 w 554"/>
                <a:gd name="T17" fmla="*/ 235 h 283"/>
                <a:gd name="T18" fmla="*/ 329 w 554"/>
                <a:gd name="T19" fmla="*/ 222 h 283"/>
                <a:gd name="T20" fmla="*/ 356 w 554"/>
                <a:gd name="T21" fmla="*/ 212 h 283"/>
                <a:gd name="T22" fmla="*/ 541 w 554"/>
                <a:gd name="T23" fmla="*/ 159 h 283"/>
                <a:gd name="T24" fmla="*/ 550 w 554"/>
                <a:gd name="T25" fmla="*/ 149 h 283"/>
                <a:gd name="T26" fmla="*/ 554 w 554"/>
                <a:gd name="T27" fmla="*/ 152 h 283"/>
                <a:gd name="T28" fmla="*/ 537 w 554"/>
                <a:gd name="T29" fmla="*/ 178 h 283"/>
                <a:gd name="T30" fmla="*/ 380 w 554"/>
                <a:gd name="T31" fmla="*/ 241 h 283"/>
                <a:gd name="T32" fmla="*/ 336 w 554"/>
                <a:gd name="T33" fmla="*/ 252 h 283"/>
                <a:gd name="T34" fmla="*/ 237 w 554"/>
                <a:gd name="T35" fmla="*/ 210 h 283"/>
                <a:gd name="T36" fmla="*/ 167 w 554"/>
                <a:gd name="T37" fmla="*/ 192 h 283"/>
                <a:gd name="T38" fmla="*/ 129 w 554"/>
                <a:gd name="T39" fmla="*/ 134 h 283"/>
                <a:gd name="T40" fmla="*/ 24 w 554"/>
                <a:gd name="T41" fmla="*/ 127 h 283"/>
                <a:gd name="T42" fmla="*/ 20 w 554"/>
                <a:gd name="T43" fmla="*/ 38 h 283"/>
                <a:gd name="T44" fmla="*/ 108 w 554"/>
                <a:gd name="T45" fmla="*/ 15 h 283"/>
                <a:gd name="T46" fmla="*/ 108 w 554"/>
                <a:gd name="T47" fmla="*/ 1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4" h="283">
                  <a:moveTo>
                    <a:pt x="108" y="15"/>
                  </a:moveTo>
                  <a:cubicBezTo>
                    <a:pt x="100" y="16"/>
                    <a:pt x="92" y="16"/>
                    <a:pt x="84" y="18"/>
                  </a:cubicBezTo>
                  <a:cubicBezTo>
                    <a:pt x="46" y="25"/>
                    <a:pt x="25" y="56"/>
                    <a:pt x="35" y="92"/>
                  </a:cubicBezTo>
                  <a:cubicBezTo>
                    <a:pt x="45" y="128"/>
                    <a:pt x="78" y="144"/>
                    <a:pt x="114" y="132"/>
                  </a:cubicBezTo>
                  <a:cubicBezTo>
                    <a:pt x="119" y="130"/>
                    <a:pt x="123" y="127"/>
                    <a:pt x="130" y="125"/>
                  </a:cubicBezTo>
                  <a:cubicBezTo>
                    <a:pt x="133" y="131"/>
                    <a:pt x="135" y="137"/>
                    <a:pt x="138" y="142"/>
                  </a:cubicBezTo>
                  <a:cubicBezTo>
                    <a:pt x="156" y="182"/>
                    <a:pt x="198" y="198"/>
                    <a:pt x="238" y="180"/>
                  </a:cubicBezTo>
                  <a:cubicBezTo>
                    <a:pt x="256" y="173"/>
                    <a:pt x="260" y="175"/>
                    <a:pt x="259" y="193"/>
                  </a:cubicBezTo>
                  <a:cubicBezTo>
                    <a:pt x="258" y="212"/>
                    <a:pt x="265" y="228"/>
                    <a:pt x="283" y="235"/>
                  </a:cubicBezTo>
                  <a:cubicBezTo>
                    <a:pt x="301" y="242"/>
                    <a:pt x="317" y="238"/>
                    <a:pt x="329" y="222"/>
                  </a:cubicBezTo>
                  <a:cubicBezTo>
                    <a:pt x="337" y="213"/>
                    <a:pt x="342" y="208"/>
                    <a:pt x="356" y="212"/>
                  </a:cubicBezTo>
                  <a:cubicBezTo>
                    <a:pt x="428" y="233"/>
                    <a:pt x="489" y="212"/>
                    <a:pt x="541" y="159"/>
                  </a:cubicBezTo>
                  <a:cubicBezTo>
                    <a:pt x="544" y="156"/>
                    <a:pt x="547" y="152"/>
                    <a:pt x="550" y="149"/>
                  </a:cubicBezTo>
                  <a:cubicBezTo>
                    <a:pt x="551" y="150"/>
                    <a:pt x="553" y="151"/>
                    <a:pt x="554" y="152"/>
                  </a:cubicBezTo>
                  <a:cubicBezTo>
                    <a:pt x="548" y="160"/>
                    <a:pt x="544" y="170"/>
                    <a:pt x="537" y="178"/>
                  </a:cubicBezTo>
                  <a:cubicBezTo>
                    <a:pt x="495" y="224"/>
                    <a:pt x="443" y="246"/>
                    <a:pt x="380" y="241"/>
                  </a:cubicBezTo>
                  <a:cubicBezTo>
                    <a:pt x="364" y="240"/>
                    <a:pt x="351" y="240"/>
                    <a:pt x="336" y="252"/>
                  </a:cubicBezTo>
                  <a:cubicBezTo>
                    <a:pt x="298" y="283"/>
                    <a:pt x="249" y="259"/>
                    <a:pt x="237" y="210"/>
                  </a:cubicBezTo>
                  <a:cubicBezTo>
                    <a:pt x="212" y="204"/>
                    <a:pt x="188" y="201"/>
                    <a:pt x="167" y="192"/>
                  </a:cubicBezTo>
                  <a:cubicBezTo>
                    <a:pt x="144" y="182"/>
                    <a:pt x="134" y="159"/>
                    <a:pt x="129" y="134"/>
                  </a:cubicBezTo>
                  <a:cubicBezTo>
                    <a:pt x="86" y="160"/>
                    <a:pt x="53" y="157"/>
                    <a:pt x="24" y="127"/>
                  </a:cubicBezTo>
                  <a:cubicBezTo>
                    <a:pt x="2" y="102"/>
                    <a:pt x="0" y="67"/>
                    <a:pt x="20" y="38"/>
                  </a:cubicBezTo>
                  <a:cubicBezTo>
                    <a:pt x="40" y="9"/>
                    <a:pt x="73" y="0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lose/>
                </a:path>
              </a:pathLst>
            </a:custGeom>
            <a:solidFill>
              <a:srgbClr val="F7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-5203825" y="-3176588"/>
              <a:ext cx="1344613" cy="898525"/>
            </a:xfrm>
            <a:custGeom>
              <a:avLst/>
              <a:gdLst>
                <a:gd name="T0" fmla="*/ 103 w 358"/>
                <a:gd name="T1" fmla="*/ 224 h 239"/>
                <a:gd name="T2" fmla="*/ 33 w 358"/>
                <a:gd name="T3" fmla="*/ 224 h 239"/>
                <a:gd name="T4" fmla="*/ 7 w 358"/>
                <a:gd name="T5" fmla="*/ 154 h 239"/>
                <a:gd name="T6" fmla="*/ 76 w 358"/>
                <a:gd name="T7" fmla="*/ 101 h 239"/>
                <a:gd name="T8" fmla="*/ 80 w 358"/>
                <a:gd name="T9" fmla="*/ 67 h 239"/>
                <a:gd name="T10" fmla="*/ 195 w 358"/>
                <a:gd name="T11" fmla="*/ 38 h 239"/>
                <a:gd name="T12" fmla="*/ 227 w 358"/>
                <a:gd name="T13" fmla="*/ 48 h 239"/>
                <a:gd name="T14" fmla="*/ 308 w 358"/>
                <a:gd name="T15" fmla="*/ 80 h 239"/>
                <a:gd name="T16" fmla="*/ 327 w 358"/>
                <a:gd name="T17" fmla="*/ 95 h 239"/>
                <a:gd name="T18" fmla="*/ 357 w 358"/>
                <a:gd name="T19" fmla="*/ 152 h 239"/>
                <a:gd name="T20" fmla="*/ 310 w 358"/>
                <a:gd name="T21" fmla="*/ 101 h 239"/>
                <a:gd name="T22" fmla="*/ 304 w 358"/>
                <a:gd name="T23" fmla="*/ 96 h 239"/>
                <a:gd name="T24" fmla="*/ 202 w 358"/>
                <a:gd name="T25" fmla="*/ 74 h 239"/>
                <a:gd name="T26" fmla="*/ 193 w 358"/>
                <a:gd name="T27" fmla="*/ 62 h 239"/>
                <a:gd name="T28" fmla="*/ 130 w 358"/>
                <a:gd name="T29" fmla="*/ 41 h 239"/>
                <a:gd name="T30" fmla="*/ 99 w 358"/>
                <a:gd name="T31" fmla="*/ 103 h 239"/>
                <a:gd name="T32" fmla="*/ 82 w 358"/>
                <a:gd name="T33" fmla="*/ 121 h 239"/>
                <a:gd name="T34" fmla="*/ 19 w 358"/>
                <a:gd name="T35" fmla="*/ 166 h 239"/>
                <a:gd name="T36" fmla="*/ 71 w 358"/>
                <a:gd name="T37" fmla="*/ 227 h 239"/>
                <a:gd name="T38" fmla="*/ 103 w 358"/>
                <a:gd name="T39" fmla="*/ 22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8" h="239">
                  <a:moveTo>
                    <a:pt x="103" y="224"/>
                  </a:moveTo>
                  <a:cubicBezTo>
                    <a:pt x="80" y="239"/>
                    <a:pt x="54" y="239"/>
                    <a:pt x="33" y="224"/>
                  </a:cubicBezTo>
                  <a:cubicBezTo>
                    <a:pt x="9" y="206"/>
                    <a:pt x="0" y="182"/>
                    <a:pt x="7" y="154"/>
                  </a:cubicBezTo>
                  <a:cubicBezTo>
                    <a:pt x="15" y="119"/>
                    <a:pt x="41" y="103"/>
                    <a:pt x="76" y="101"/>
                  </a:cubicBezTo>
                  <a:cubicBezTo>
                    <a:pt x="77" y="89"/>
                    <a:pt x="77" y="78"/>
                    <a:pt x="80" y="67"/>
                  </a:cubicBezTo>
                  <a:cubicBezTo>
                    <a:pt x="94" y="17"/>
                    <a:pt x="159" y="0"/>
                    <a:pt x="195" y="38"/>
                  </a:cubicBezTo>
                  <a:cubicBezTo>
                    <a:pt x="205" y="48"/>
                    <a:pt x="213" y="50"/>
                    <a:pt x="227" y="48"/>
                  </a:cubicBezTo>
                  <a:cubicBezTo>
                    <a:pt x="260" y="42"/>
                    <a:pt x="287" y="53"/>
                    <a:pt x="308" y="80"/>
                  </a:cubicBezTo>
                  <a:cubicBezTo>
                    <a:pt x="313" y="86"/>
                    <a:pt x="320" y="91"/>
                    <a:pt x="327" y="95"/>
                  </a:cubicBezTo>
                  <a:cubicBezTo>
                    <a:pt x="348" y="105"/>
                    <a:pt x="358" y="121"/>
                    <a:pt x="357" y="152"/>
                  </a:cubicBezTo>
                  <a:cubicBezTo>
                    <a:pt x="350" y="122"/>
                    <a:pt x="338" y="103"/>
                    <a:pt x="310" y="101"/>
                  </a:cubicBezTo>
                  <a:cubicBezTo>
                    <a:pt x="308" y="101"/>
                    <a:pt x="306" y="98"/>
                    <a:pt x="304" y="96"/>
                  </a:cubicBezTo>
                  <a:cubicBezTo>
                    <a:pt x="271" y="57"/>
                    <a:pt x="250" y="52"/>
                    <a:pt x="202" y="74"/>
                  </a:cubicBezTo>
                  <a:cubicBezTo>
                    <a:pt x="199" y="70"/>
                    <a:pt x="196" y="66"/>
                    <a:pt x="193" y="62"/>
                  </a:cubicBezTo>
                  <a:cubicBezTo>
                    <a:pt x="177" y="40"/>
                    <a:pt x="153" y="32"/>
                    <a:pt x="130" y="41"/>
                  </a:cubicBezTo>
                  <a:cubicBezTo>
                    <a:pt x="105" y="51"/>
                    <a:pt x="92" y="75"/>
                    <a:pt x="99" y="103"/>
                  </a:cubicBezTo>
                  <a:cubicBezTo>
                    <a:pt x="104" y="121"/>
                    <a:pt x="98" y="124"/>
                    <a:pt x="82" y="121"/>
                  </a:cubicBezTo>
                  <a:cubicBezTo>
                    <a:pt x="51" y="115"/>
                    <a:pt x="22" y="136"/>
                    <a:pt x="19" y="166"/>
                  </a:cubicBezTo>
                  <a:cubicBezTo>
                    <a:pt x="15" y="197"/>
                    <a:pt x="39" y="226"/>
                    <a:pt x="71" y="227"/>
                  </a:cubicBezTo>
                  <a:cubicBezTo>
                    <a:pt x="81" y="228"/>
                    <a:pt x="91" y="225"/>
                    <a:pt x="103" y="224"/>
                  </a:cubicBezTo>
                  <a:close/>
                </a:path>
              </a:pathLst>
            </a:custGeom>
            <a:solidFill>
              <a:srgbClr val="F7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-3675063" y="-2247901"/>
              <a:ext cx="855663" cy="296863"/>
            </a:xfrm>
            <a:custGeom>
              <a:avLst/>
              <a:gdLst>
                <a:gd name="T0" fmla="*/ 227 w 228"/>
                <a:gd name="T1" fmla="*/ 0 h 79"/>
                <a:gd name="T2" fmla="*/ 179 w 228"/>
                <a:gd name="T3" fmla="*/ 69 h 79"/>
                <a:gd name="T4" fmla="*/ 95 w 228"/>
                <a:gd name="T5" fmla="*/ 41 h 79"/>
                <a:gd name="T6" fmla="*/ 72 w 228"/>
                <a:gd name="T7" fmla="*/ 31 h 79"/>
                <a:gd name="T8" fmla="*/ 0 w 228"/>
                <a:gd name="T9" fmla="*/ 3 h 79"/>
                <a:gd name="T10" fmla="*/ 30 w 228"/>
                <a:gd name="T11" fmla="*/ 12 h 79"/>
                <a:gd name="T12" fmla="*/ 84 w 228"/>
                <a:gd name="T13" fmla="*/ 6 h 79"/>
                <a:gd name="T14" fmla="*/ 105 w 228"/>
                <a:gd name="T15" fmla="*/ 10 h 79"/>
                <a:gd name="T16" fmla="*/ 223 w 228"/>
                <a:gd name="T17" fmla="*/ 5 h 79"/>
                <a:gd name="T18" fmla="*/ 228 w 228"/>
                <a:gd name="T19" fmla="*/ 0 h 79"/>
                <a:gd name="T20" fmla="*/ 227 w 228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79">
                  <a:moveTo>
                    <a:pt x="227" y="0"/>
                  </a:moveTo>
                  <a:cubicBezTo>
                    <a:pt x="227" y="34"/>
                    <a:pt x="210" y="59"/>
                    <a:pt x="179" y="69"/>
                  </a:cubicBezTo>
                  <a:cubicBezTo>
                    <a:pt x="147" y="79"/>
                    <a:pt x="113" y="69"/>
                    <a:pt x="95" y="41"/>
                  </a:cubicBezTo>
                  <a:cubicBezTo>
                    <a:pt x="88" y="32"/>
                    <a:pt x="82" y="30"/>
                    <a:pt x="72" y="31"/>
                  </a:cubicBezTo>
                  <a:cubicBezTo>
                    <a:pt x="44" y="34"/>
                    <a:pt x="18" y="29"/>
                    <a:pt x="0" y="3"/>
                  </a:cubicBezTo>
                  <a:cubicBezTo>
                    <a:pt x="10" y="6"/>
                    <a:pt x="20" y="12"/>
                    <a:pt x="30" y="12"/>
                  </a:cubicBezTo>
                  <a:cubicBezTo>
                    <a:pt x="48" y="11"/>
                    <a:pt x="66" y="7"/>
                    <a:pt x="84" y="6"/>
                  </a:cubicBezTo>
                  <a:cubicBezTo>
                    <a:pt x="91" y="5"/>
                    <a:pt x="103" y="6"/>
                    <a:pt x="105" y="10"/>
                  </a:cubicBezTo>
                  <a:cubicBezTo>
                    <a:pt x="134" y="68"/>
                    <a:pt x="201" y="60"/>
                    <a:pt x="223" y="5"/>
                  </a:cubicBezTo>
                  <a:cubicBezTo>
                    <a:pt x="223" y="3"/>
                    <a:pt x="226" y="2"/>
                    <a:pt x="228" y="0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F7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-4733925" y="-2613026"/>
              <a:ext cx="885825" cy="319088"/>
            </a:xfrm>
            <a:custGeom>
              <a:avLst/>
              <a:gdLst>
                <a:gd name="T0" fmla="*/ 0 w 236"/>
                <a:gd name="T1" fmla="*/ 61 h 85"/>
                <a:gd name="T2" fmla="*/ 60 w 236"/>
                <a:gd name="T3" fmla="*/ 5 h 85"/>
                <a:gd name="T4" fmla="*/ 148 w 236"/>
                <a:gd name="T5" fmla="*/ 52 h 85"/>
                <a:gd name="T6" fmla="*/ 236 w 236"/>
                <a:gd name="T7" fmla="*/ 55 h 85"/>
                <a:gd name="T8" fmla="*/ 148 w 236"/>
                <a:gd name="T9" fmla="*/ 76 h 85"/>
                <a:gd name="T10" fmla="*/ 133 w 236"/>
                <a:gd name="T11" fmla="*/ 70 h 85"/>
                <a:gd name="T12" fmla="*/ 108 w 236"/>
                <a:gd name="T13" fmla="*/ 37 h 85"/>
                <a:gd name="T14" fmla="*/ 14 w 236"/>
                <a:gd name="T15" fmla="*/ 44 h 85"/>
                <a:gd name="T16" fmla="*/ 0 w 236"/>
                <a:gd name="T17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85">
                  <a:moveTo>
                    <a:pt x="0" y="61"/>
                  </a:moveTo>
                  <a:cubicBezTo>
                    <a:pt x="8" y="29"/>
                    <a:pt x="28" y="8"/>
                    <a:pt x="60" y="5"/>
                  </a:cubicBezTo>
                  <a:cubicBezTo>
                    <a:pt x="99" y="0"/>
                    <a:pt x="129" y="16"/>
                    <a:pt x="148" y="52"/>
                  </a:cubicBezTo>
                  <a:cubicBezTo>
                    <a:pt x="178" y="37"/>
                    <a:pt x="207" y="32"/>
                    <a:pt x="236" y="55"/>
                  </a:cubicBezTo>
                  <a:cubicBezTo>
                    <a:pt x="203" y="47"/>
                    <a:pt x="173" y="49"/>
                    <a:pt x="148" y="76"/>
                  </a:cubicBezTo>
                  <a:cubicBezTo>
                    <a:pt x="141" y="85"/>
                    <a:pt x="137" y="78"/>
                    <a:pt x="133" y="70"/>
                  </a:cubicBezTo>
                  <a:cubicBezTo>
                    <a:pt x="126" y="58"/>
                    <a:pt x="118" y="46"/>
                    <a:pt x="108" y="37"/>
                  </a:cubicBezTo>
                  <a:cubicBezTo>
                    <a:pt x="78" y="11"/>
                    <a:pt x="41" y="15"/>
                    <a:pt x="14" y="44"/>
                  </a:cubicBezTo>
                  <a:cubicBezTo>
                    <a:pt x="9" y="50"/>
                    <a:pt x="4" y="55"/>
                    <a:pt x="0" y="61"/>
                  </a:cubicBezTo>
                  <a:close/>
                </a:path>
              </a:pathLst>
            </a:custGeom>
            <a:solidFill>
              <a:srgbClr val="F7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-2935288" y="-2714626"/>
              <a:ext cx="311150" cy="466725"/>
            </a:xfrm>
            <a:custGeom>
              <a:avLst/>
              <a:gdLst>
                <a:gd name="T0" fmla="*/ 31 w 83"/>
                <a:gd name="T1" fmla="*/ 124 h 124"/>
                <a:gd name="T2" fmla="*/ 37 w 83"/>
                <a:gd name="T3" fmla="*/ 112 h 124"/>
                <a:gd name="T4" fmla="*/ 12 w 83"/>
                <a:gd name="T5" fmla="*/ 21 h 124"/>
                <a:gd name="T6" fmla="*/ 0 w 83"/>
                <a:gd name="T7" fmla="*/ 15 h 124"/>
                <a:gd name="T8" fmla="*/ 76 w 83"/>
                <a:gd name="T9" fmla="*/ 54 h 124"/>
                <a:gd name="T10" fmla="*/ 30 w 83"/>
                <a:gd name="T11" fmla="*/ 124 h 124"/>
                <a:gd name="T12" fmla="*/ 31 w 83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4">
                  <a:moveTo>
                    <a:pt x="31" y="124"/>
                  </a:moveTo>
                  <a:cubicBezTo>
                    <a:pt x="33" y="120"/>
                    <a:pt x="34" y="116"/>
                    <a:pt x="37" y="112"/>
                  </a:cubicBezTo>
                  <a:cubicBezTo>
                    <a:pt x="64" y="77"/>
                    <a:pt x="54" y="37"/>
                    <a:pt x="12" y="21"/>
                  </a:cubicBezTo>
                  <a:cubicBezTo>
                    <a:pt x="8" y="19"/>
                    <a:pt x="5" y="17"/>
                    <a:pt x="0" y="15"/>
                  </a:cubicBezTo>
                  <a:cubicBezTo>
                    <a:pt x="32" y="0"/>
                    <a:pt x="69" y="26"/>
                    <a:pt x="76" y="54"/>
                  </a:cubicBezTo>
                  <a:cubicBezTo>
                    <a:pt x="83" y="85"/>
                    <a:pt x="63" y="116"/>
                    <a:pt x="30" y="124"/>
                  </a:cubicBezTo>
                  <a:cubicBezTo>
                    <a:pt x="30" y="124"/>
                    <a:pt x="31" y="124"/>
                    <a:pt x="31" y="124"/>
                  </a:cubicBezTo>
                  <a:close/>
                </a:path>
              </a:pathLst>
            </a:custGeom>
            <a:solidFill>
              <a:srgbClr val="F7A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8" name="Freeform 29"/>
          <p:cNvSpPr>
            <a:spLocks/>
          </p:cNvSpPr>
          <p:nvPr/>
        </p:nvSpPr>
        <p:spPr bwMode="auto">
          <a:xfrm>
            <a:off x="7781956" y="1283009"/>
            <a:ext cx="1284237" cy="684882"/>
          </a:xfrm>
          <a:custGeom>
            <a:avLst/>
            <a:gdLst>
              <a:gd name="T0" fmla="*/ 115 w 819"/>
              <a:gd name="T1" fmla="*/ 357 h 436"/>
              <a:gd name="T2" fmla="*/ 211 w 819"/>
              <a:gd name="T3" fmla="*/ 275 h 436"/>
              <a:gd name="T4" fmla="*/ 452 w 819"/>
              <a:gd name="T5" fmla="*/ 229 h 436"/>
              <a:gd name="T6" fmla="*/ 505 w 819"/>
              <a:gd name="T7" fmla="*/ 275 h 436"/>
              <a:gd name="T8" fmla="*/ 336 w 819"/>
              <a:gd name="T9" fmla="*/ 290 h 436"/>
              <a:gd name="T10" fmla="*/ 280 w 819"/>
              <a:gd name="T11" fmla="*/ 244 h 436"/>
              <a:gd name="T12" fmla="*/ 234 w 819"/>
              <a:gd name="T13" fmla="*/ 300 h 436"/>
              <a:gd name="T14" fmla="*/ 216 w 819"/>
              <a:gd name="T15" fmla="*/ 307 h 436"/>
              <a:gd name="T16" fmla="*/ 128 w 819"/>
              <a:gd name="T17" fmla="*/ 358 h 436"/>
              <a:gd name="T18" fmla="*/ 205 w 819"/>
              <a:gd name="T19" fmla="*/ 384 h 436"/>
              <a:gd name="T20" fmla="*/ 2 w 819"/>
              <a:gd name="T21" fmla="*/ 303 h 436"/>
              <a:gd name="T22" fmla="*/ 143 w 819"/>
              <a:gd name="T23" fmla="*/ 150 h 436"/>
              <a:gd name="T24" fmla="*/ 459 w 819"/>
              <a:gd name="T25" fmla="*/ 96 h 436"/>
              <a:gd name="T26" fmla="*/ 633 w 819"/>
              <a:gd name="T27" fmla="*/ 189 h 436"/>
              <a:gd name="T28" fmla="*/ 733 w 819"/>
              <a:gd name="T29" fmla="*/ 258 h 436"/>
              <a:gd name="T30" fmla="*/ 752 w 819"/>
              <a:gd name="T31" fmla="*/ 424 h 436"/>
              <a:gd name="T32" fmla="*/ 666 w 819"/>
              <a:gd name="T33" fmla="*/ 411 h 436"/>
              <a:gd name="T34" fmla="*/ 402 w 819"/>
              <a:gd name="T35" fmla="*/ 408 h 436"/>
              <a:gd name="T36" fmla="*/ 229 w 819"/>
              <a:gd name="T37" fmla="*/ 391 h 436"/>
              <a:gd name="T38" fmla="*/ 279 w 819"/>
              <a:gd name="T39" fmla="*/ 407 h 436"/>
              <a:gd name="T40" fmla="*/ 412 w 819"/>
              <a:gd name="T41" fmla="*/ 398 h 436"/>
              <a:gd name="T42" fmla="*/ 542 w 819"/>
              <a:gd name="T43" fmla="*/ 381 h 436"/>
              <a:gd name="T44" fmla="*/ 603 w 819"/>
              <a:gd name="T45" fmla="*/ 348 h 436"/>
              <a:gd name="T46" fmla="*/ 539 w 819"/>
              <a:gd name="T47" fmla="*/ 269 h 436"/>
              <a:gd name="T48" fmla="*/ 588 w 819"/>
              <a:gd name="T49" fmla="*/ 301 h 436"/>
              <a:gd name="T50" fmla="*/ 599 w 819"/>
              <a:gd name="T51" fmla="*/ 391 h 436"/>
              <a:gd name="T52" fmla="*/ 658 w 819"/>
              <a:gd name="T53" fmla="*/ 390 h 436"/>
              <a:gd name="T54" fmla="*/ 757 w 819"/>
              <a:gd name="T55" fmla="*/ 396 h 436"/>
              <a:gd name="T56" fmla="*/ 753 w 819"/>
              <a:gd name="T57" fmla="*/ 290 h 436"/>
              <a:gd name="T58" fmla="*/ 693 w 819"/>
              <a:gd name="T59" fmla="*/ 274 h 436"/>
              <a:gd name="T60" fmla="*/ 599 w 819"/>
              <a:gd name="T61" fmla="*/ 192 h 436"/>
              <a:gd name="T62" fmla="*/ 475 w 819"/>
              <a:gd name="T63" fmla="*/ 124 h 436"/>
              <a:gd name="T64" fmla="*/ 156 w 819"/>
              <a:gd name="T65" fmla="*/ 176 h 436"/>
              <a:gd name="T66" fmla="*/ 26 w 819"/>
              <a:gd name="T67" fmla="*/ 258 h 436"/>
              <a:gd name="T68" fmla="*/ 177 w 819"/>
              <a:gd name="T69" fmla="*/ 402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19" h="436">
                <a:moveTo>
                  <a:pt x="185" y="395"/>
                </a:moveTo>
                <a:cubicBezTo>
                  <a:pt x="151" y="398"/>
                  <a:pt x="128" y="386"/>
                  <a:pt x="115" y="357"/>
                </a:cubicBezTo>
                <a:cubicBezTo>
                  <a:pt x="104" y="332"/>
                  <a:pt x="110" y="308"/>
                  <a:pt x="128" y="289"/>
                </a:cubicBezTo>
                <a:cubicBezTo>
                  <a:pt x="151" y="263"/>
                  <a:pt x="181" y="261"/>
                  <a:pt x="211" y="275"/>
                </a:cubicBezTo>
                <a:cubicBezTo>
                  <a:pt x="243" y="211"/>
                  <a:pt x="302" y="203"/>
                  <a:pt x="344" y="257"/>
                </a:cubicBezTo>
                <a:cubicBezTo>
                  <a:pt x="375" y="229"/>
                  <a:pt x="411" y="217"/>
                  <a:pt x="452" y="229"/>
                </a:cubicBezTo>
                <a:cubicBezTo>
                  <a:pt x="482" y="237"/>
                  <a:pt x="504" y="256"/>
                  <a:pt x="515" y="287"/>
                </a:cubicBezTo>
                <a:cubicBezTo>
                  <a:pt x="511" y="283"/>
                  <a:pt x="508" y="279"/>
                  <a:pt x="505" y="275"/>
                </a:cubicBezTo>
                <a:cubicBezTo>
                  <a:pt x="463" y="223"/>
                  <a:pt x="389" y="225"/>
                  <a:pt x="350" y="279"/>
                </a:cubicBezTo>
                <a:cubicBezTo>
                  <a:pt x="347" y="283"/>
                  <a:pt x="341" y="286"/>
                  <a:pt x="336" y="290"/>
                </a:cubicBezTo>
                <a:cubicBezTo>
                  <a:pt x="333" y="285"/>
                  <a:pt x="329" y="281"/>
                  <a:pt x="328" y="276"/>
                </a:cubicBezTo>
                <a:cubicBezTo>
                  <a:pt x="321" y="254"/>
                  <a:pt x="302" y="241"/>
                  <a:pt x="280" y="244"/>
                </a:cubicBezTo>
                <a:cubicBezTo>
                  <a:pt x="253" y="247"/>
                  <a:pt x="235" y="263"/>
                  <a:pt x="234" y="286"/>
                </a:cubicBezTo>
                <a:cubicBezTo>
                  <a:pt x="234" y="290"/>
                  <a:pt x="235" y="295"/>
                  <a:pt x="234" y="300"/>
                </a:cubicBezTo>
                <a:cubicBezTo>
                  <a:pt x="233" y="304"/>
                  <a:pt x="232" y="311"/>
                  <a:pt x="229" y="311"/>
                </a:cubicBezTo>
                <a:cubicBezTo>
                  <a:pt x="225" y="312"/>
                  <a:pt x="219" y="310"/>
                  <a:pt x="216" y="307"/>
                </a:cubicBezTo>
                <a:cubicBezTo>
                  <a:pt x="189" y="282"/>
                  <a:pt x="168" y="278"/>
                  <a:pt x="145" y="294"/>
                </a:cubicBezTo>
                <a:cubicBezTo>
                  <a:pt x="125" y="308"/>
                  <a:pt x="118" y="335"/>
                  <a:pt x="128" y="358"/>
                </a:cubicBezTo>
                <a:cubicBezTo>
                  <a:pt x="140" y="382"/>
                  <a:pt x="166" y="394"/>
                  <a:pt x="198" y="386"/>
                </a:cubicBezTo>
                <a:cubicBezTo>
                  <a:pt x="200" y="386"/>
                  <a:pt x="202" y="385"/>
                  <a:pt x="205" y="384"/>
                </a:cubicBezTo>
                <a:cubicBezTo>
                  <a:pt x="193" y="405"/>
                  <a:pt x="159" y="420"/>
                  <a:pt x="124" y="420"/>
                </a:cubicBezTo>
                <a:cubicBezTo>
                  <a:pt x="60" y="420"/>
                  <a:pt x="5" y="367"/>
                  <a:pt x="2" y="303"/>
                </a:cubicBezTo>
                <a:cubicBezTo>
                  <a:pt x="0" y="235"/>
                  <a:pt x="49" y="175"/>
                  <a:pt x="114" y="170"/>
                </a:cubicBezTo>
                <a:cubicBezTo>
                  <a:pt x="129" y="169"/>
                  <a:pt x="137" y="165"/>
                  <a:pt x="143" y="150"/>
                </a:cubicBezTo>
                <a:cubicBezTo>
                  <a:pt x="198" y="31"/>
                  <a:pt x="351" y="0"/>
                  <a:pt x="449" y="87"/>
                </a:cubicBezTo>
                <a:cubicBezTo>
                  <a:pt x="452" y="90"/>
                  <a:pt x="455" y="92"/>
                  <a:pt x="459" y="96"/>
                </a:cubicBezTo>
                <a:cubicBezTo>
                  <a:pt x="497" y="65"/>
                  <a:pt x="538" y="57"/>
                  <a:pt x="582" y="81"/>
                </a:cubicBezTo>
                <a:cubicBezTo>
                  <a:pt x="623" y="105"/>
                  <a:pt x="636" y="143"/>
                  <a:pt x="633" y="189"/>
                </a:cubicBezTo>
                <a:cubicBezTo>
                  <a:pt x="668" y="199"/>
                  <a:pt x="696" y="218"/>
                  <a:pt x="714" y="251"/>
                </a:cubicBezTo>
                <a:cubicBezTo>
                  <a:pt x="717" y="256"/>
                  <a:pt x="727" y="257"/>
                  <a:pt x="733" y="258"/>
                </a:cubicBezTo>
                <a:cubicBezTo>
                  <a:pt x="775" y="260"/>
                  <a:pt x="809" y="291"/>
                  <a:pt x="814" y="333"/>
                </a:cubicBezTo>
                <a:cubicBezTo>
                  <a:pt x="819" y="373"/>
                  <a:pt x="792" y="412"/>
                  <a:pt x="752" y="424"/>
                </a:cubicBezTo>
                <a:cubicBezTo>
                  <a:pt x="728" y="431"/>
                  <a:pt x="705" y="426"/>
                  <a:pt x="683" y="413"/>
                </a:cubicBezTo>
                <a:cubicBezTo>
                  <a:pt x="678" y="411"/>
                  <a:pt x="670" y="409"/>
                  <a:pt x="666" y="411"/>
                </a:cubicBezTo>
                <a:cubicBezTo>
                  <a:pt x="617" y="436"/>
                  <a:pt x="572" y="429"/>
                  <a:pt x="529" y="395"/>
                </a:cubicBezTo>
                <a:cubicBezTo>
                  <a:pt x="490" y="426"/>
                  <a:pt x="447" y="433"/>
                  <a:pt x="402" y="408"/>
                </a:cubicBezTo>
                <a:cubicBezTo>
                  <a:pt x="397" y="405"/>
                  <a:pt x="388" y="409"/>
                  <a:pt x="381" y="411"/>
                </a:cubicBezTo>
                <a:cubicBezTo>
                  <a:pt x="327" y="427"/>
                  <a:pt x="276" y="423"/>
                  <a:pt x="229" y="391"/>
                </a:cubicBezTo>
                <a:cubicBezTo>
                  <a:pt x="236" y="394"/>
                  <a:pt x="244" y="397"/>
                  <a:pt x="252" y="399"/>
                </a:cubicBezTo>
                <a:cubicBezTo>
                  <a:pt x="261" y="402"/>
                  <a:pt x="270" y="405"/>
                  <a:pt x="279" y="407"/>
                </a:cubicBezTo>
                <a:cubicBezTo>
                  <a:pt x="315" y="415"/>
                  <a:pt x="349" y="410"/>
                  <a:pt x="383" y="397"/>
                </a:cubicBezTo>
                <a:cubicBezTo>
                  <a:pt x="391" y="393"/>
                  <a:pt x="404" y="394"/>
                  <a:pt x="412" y="398"/>
                </a:cubicBezTo>
                <a:cubicBezTo>
                  <a:pt x="450" y="415"/>
                  <a:pt x="486" y="411"/>
                  <a:pt x="517" y="381"/>
                </a:cubicBezTo>
                <a:cubicBezTo>
                  <a:pt x="526" y="372"/>
                  <a:pt x="533" y="372"/>
                  <a:pt x="542" y="381"/>
                </a:cubicBezTo>
                <a:cubicBezTo>
                  <a:pt x="554" y="393"/>
                  <a:pt x="568" y="391"/>
                  <a:pt x="582" y="384"/>
                </a:cubicBezTo>
                <a:cubicBezTo>
                  <a:pt x="597" y="377"/>
                  <a:pt x="604" y="364"/>
                  <a:pt x="603" y="348"/>
                </a:cubicBezTo>
                <a:cubicBezTo>
                  <a:pt x="602" y="332"/>
                  <a:pt x="596" y="315"/>
                  <a:pt x="581" y="314"/>
                </a:cubicBezTo>
                <a:cubicBezTo>
                  <a:pt x="553" y="311"/>
                  <a:pt x="552" y="289"/>
                  <a:pt x="539" y="269"/>
                </a:cubicBezTo>
                <a:cubicBezTo>
                  <a:pt x="545" y="273"/>
                  <a:pt x="548" y="273"/>
                  <a:pt x="549" y="275"/>
                </a:cubicBezTo>
                <a:cubicBezTo>
                  <a:pt x="559" y="289"/>
                  <a:pt x="571" y="297"/>
                  <a:pt x="588" y="301"/>
                </a:cubicBezTo>
                <a:cubicBezTo>
                  <a:pt x="607" y="305"/>
                  <a:pt x="620" y="321"/>
                  <a:pt x="622" y="341"/>
                </a:cubicBezTo>
                <a:cubicBezTo>
                  <a:pt x="625" y="362"/>
                  <a:pt x="616" y="379"/>
                  <a:pt x="599" y="391"/>
                </a:cubicBezTo>
                <a:cubicBezTo>
                  <a:pt x="594" y="394"/>
                  <a:pt x="589" y="397"/>
                  <a:pt x="581" y="401"/>
                </a:cubicBezTo>
                <a:cubicBezTo>
                  <a:pt x="610" y="411"/>
                  <a:pt x="635" y="405"/>
                  <a:pt x="658" y="390"/>
                </a:cubicBezTo>
                <a:cubicBezTo>
                  <a:pt x="671" y="380"/>
                  <a:pt x="679" y="380"/>
                  <a:pt x="692" y="391"/>
                </a:cubicBezTo>
                <a:cubicBezTo>
                  <a:pt x="711" y="407"/>
                  <a:pt x="735" y="408"/>
                  <a:pt x="757" y="396"/>
                </a:cubicBezTo>
                <a:cubicBezTo>
                  <a:pt x="777" y="385"/>
                  <a:pt x="789" y="367"/>
                  <a:pt x="788" y="344"/>
                </a:cubicBezTo>
                <a:cubicBezTo>
                  <a:pt x="787" y="319"/>
                  <a:pt x="777" y="300"/>
                  <a:pt x="753" y="290"/>
                </a:cubicBezTo>
                <a:cubicBezTo>
                  <a:pt x="742" y="286"/>
                  <a:pt x="728" y="286"/>
                  <a:pt x="716" y="287"/>
                </a:cubicBezTo>
                <a:cubicBezTo>
                  <a:pt x="705" y="288"/>
                  <a:pt x="698" y="286"/>
                  <a:pt x="693" y="274"/>
                </a:cubicBezTo>
                <a:cubicBezTo>
                  <a:pt x="679" y="241"/>
                  <a:pt x="653" y="222"/>
                  <a:pt x="617" y="218"/>
                </a:cubicBezTo>
                <a:cubicBezTo>
                  <a:pt x="600" y="216"/>
                  <a:pt x="596" y="207"/>
                  <a:pt x="599" y="192"/>
                </a:cubicBezTo>
                <a:cubicBezTo>
                  <a:pt x="607" y="154"/>
                  <a:pt x="594" y="124"/>
                  <a:pt x="563" y="107"/>
                </a:cubicBezTo>
                <a:cubicBezTo>
                  <a:pt x="533" y="91"/>
                  <a:pt x="501" y="96"/>
                  <a:pt x="475" y="124"/>
                </a:cubicBezTo>
                <a:cubicBezTo>
                  <a:pt x="462" y="136"/>
                  <a:pt x="454" y="134"/>
                  <a:pt x="443" y="123"/>
                </a:cubicBezTo>
                <a:cubicBezTo>
                  <a:pt x="349" y="25"/>
                  <a:pt x="209" y="51"/>
                  <a:pt x="156" y="176"/>
                </a:cubicBezTo>
                <a:cubicBezTo>
                  <a:pt x="151" y="188"/>
                  <a:pt x="145" y="191"/>
                  <a:pt x="133" y="190"/>
                </a:cubicBezTo>
                <a:cubicBezTo>
                  <a:pt x="83" y="186"/>
                  <a:pt x="41" y="219"/>
                  <a:pt x="26" y="258"/>
                </a:cubicBezTo>
                <a:cubicBezTo>
                  <a:pt x="9" y="302"/>
                  <a:pt x="18" y="342"/>
                  <a:pt x="50" y="376"/>
                </a:cubicBezTo>
                <a:cubicBezTo>
                  <a:pt x="83" y="411"/>
                  <a:pt x="132" y="420"/>
                  <a:pt x="177" y="402"/>
                </a:cubicBezTo>
                <a:cubicBezTo>
                  <a:pt x="179" y="401"/>
                  <a:pt x="180" y="399"/>
                  <a:pt x="185" y="395"/>
                </a:cubicBezTo>
                <a:close/>
              </a:path>
            </a:pathLst>
          </a:custGeom>
          <a:solidFill>
            <a:srgbClr val="F7A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666" y="618153"/>
            <a:ext cx="2438356" cy="469070"/>
          </a:xfrm>
          <a:prstGeom prst="rect">
            <a:avLst/>
          </a:prstGeom>
        </p:spPr>
      </p:pic>
      <p:sp>
        <p:nvSpPr>
          <p:cNvPr id="2" name="Google Shape;411;p36">
            <a:extLst>
              <a:ext uri="{FF2B5EF4-FFF2-40B4-BE49-F238E27FC236}">
                <a16:creationId xmlns:a16="http://schemas.microsoft.com/office/drawing/2014/main" id="{2BFA32E8-C4F1-2170-967C-96DDE37D0E0B}"/>
              </a:ext>
            </a:extLst>
          </p:cNvPr>
          <p:cNvSpPr txBox="1">
            <a:spLocks/>
          </p:cNvSpPr>
          <p:nvPr/>
        </p:nvSpPr>
        <p:spPr>
          <a:xfrm>
            <a:off x="1541150" y="2076364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1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06</a:t>
            </a:r>
          </a:p>
        </p:txBody>
      </p:sp>
      <p:sp>
        <p:nvSpPr>
          <p:cNvPr id="5" name="Google Shape;411;p36">
            <a:extLst>
              <a:ext uri="{FF2B5EF4-FFF2-40B4-BE49-F238E27FC236}">
                <a16:creationId xmlns:a16="http://schemas.microsoft.com/office/drawing/2014/main" id="{0E0B9D71-7C30-BB50-AD93-C90D9E2C41D4}"/>
              </a:ext>
            </a:extLst>
          </p:cNvPr>
          <p:cNvSpPr txBox="1">
            <a:spLocks/>
          </p:cNvSpPr>
          <p:nvPr/>
        </p:nvSpPr>
        <p:spPr>
          <a:xfrm>
            <a:off x="4060340" y="2076364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1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07</a:t>
            </a:r>
          </a:p>
        </p:txBody>
      </p:sp>
      <p:sp>
        <p:nvSpPr>
          <p:cNvPr id="6" name="Google Shape;411;p36">
            <a:extLst>
              <a:ext uri="{FF2B5EF4-FFF2-40B4-BE49-F238E27FC236}">
                <a16:creationId xmlns:a16="http://schemas.microsoft.com/office/drawing/2014/main" id="{942A129F-B5DF-4B6A-AF46-A4EAF452C7D4}"/>
              </a:ext>
            </a:extLst>
          </p:cNvPr>
          <p:cNvSpPr txBox="1">
            <a:spLocks/>
          </p:cNvSpPr>
          <p:nvPr/>
        </p:nvSpPr>
        <p:spPr>
          <a:xfrm>
            <a:off x="6619944" y="2093625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1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 animBg="1"/>
      <p:bldP spid="687" grpId="0" animBg="1"/>
      <p:bldP spid="688" grpId="0" animBg="1"/>
      <p:bldP spid="689" grpId="0"/>
      <p:bldP spid="690" grpId="0" build="p"/>
      <p:bldP spid="691" grpId="0"/>
      <p:bldP spid="692" grpId="0" build="p"/>
      <p:bldP spid="693" grpId="0"/>
      <p:bldP spid="694" grpId="0" build="p"/>
      <p:bldP spid="695" grpId="0" animBg="1"/>
      <p:bldP spid="696" grpId="0" animBg="1"/>
      <p:bldP spid="697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1A5724C-948B-F2DD-5254-3F50116256F5}"/>
              </a:ext>
            </a:extLst>
          </p:cNvPr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28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sueñohorizontal">
            <a:extLst>
              <a:ext uri="{FF2B5EF4-FFF2-40B4-BE49-F238E27FC236}">
                <a16:creationId xmlns:a16="http://schemas.microsoft.com/office/drawing/2014/main" id="{167B1D61-4FC4-0E8F-4BD4-BB133604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1160"/>
            <a:ext cx="3678509" cy="245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753;p39">
            <a:extLst>
              <a:ext uri="{FF2B5EF4-FFF2-40B4-BE49-F238E27FC236}">
                <a16:creationId xmlns:a16="http://schemas.microsoft.com/office/drawing/2014/main" id="{4D8BCADB-5EAE-4C6C-BD57-EB56A92B260D}"/>
              </a:ext>
            </a:extLst>
          </p:cNvPr>
          <p:cNvSpPr txBox="1">
            <a:spLocks/>
          </p:cNvSpPr>
          <p:nvPr/>
        </p:nvSpPr>
        <p:spPr>
          <a:xfrm flipH="1">
            <a:off x="3678508" y="1189463"/>
            <a:ext cx="5339111" cy="3571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err="1">
                <a:solidFill>
                  <a:srgbClr val="FFC000"/>
                </a:solidFill>
              </a:rPr>
              <a:t>Práctica</a:t>
            </a:r>
            <a:r>
              <a:rPr lang="en-US" sz="2000" b="1" dirty="0">
                <a:solidFill>
                  <a:srgbClr val="FFC000"/>
                </a:solidFill>
              </a:rPr>
              <a:t> en las </a:t>
            </a:r>
            <a:r>
              <a:rPr lang="en-US" sz="2000" b="1" dirty="0" err="1">
                <a:solidFill>
                  <a:srgbClr val="FFC000"/>
                </a:solidFill>
              </a:rPr>
              <a:t>Asociaciones</a:t>
            </a:r>
            <a:r>
              <a:rPr lang="en-US" sz="2000" b="1" dirty="0">
                <a:solidFill>
                  <a:srgbClr val="FFC000"/>
                </a:solidFill>
              </a:rPr>
              <a:t> Locales: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Lugar de </a:t>
            </a:r>
            <a:r>
              <a:rPr lang="en-US" sz="1800" b="1" dirty="0" err="1">
                <a:solidFill>
                  <a:schemeClr val="bg1"/>
                </a:solidFill>
              </a:rPr>
              <a:t>encuentro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800" b="1" dirty="0" err="1">
                <a:solidFill>
                  <a:schemeClr val="bg1"/>
                </a:solidFill>
              </a:rPr>
              <a:t>Cercanía</a:t>
            </a:r>
            <a:r>
              <a:rPr lang="en-US" sz="1800" b="1" dirty="0">
                <a:solidFill>
                  <a:schemeClr val="bg1"/>
                </a:solidFill>
              </a:rPr>
              <a:t> de la </a:t>
            </a:r>
            <a:r>
              <a:rPr lang="en-US" sz="1800" b="1" dirty="0" err="1">
                <a:solidFill>
                  <a:schemeClr val="bg1"/>
                </a:solidFill>
              </a:rPr>
              <a:t>presencia</a:t>
            </a:r>
            <a:r>
              <a:rPr lang="en-US" sz="1800" b="1" dirty="0">
                <a:solidFill>
                  <a:schemeClr val="bg1"/>
                </a:solidFill>
              </a:rPr>
              <a:t> de Dios.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Personas de </a:t>
            </a:r>
            <a:r>
              <a:rPr lang="en-US" sz="1800" b="1" dirty="0" err="1">
                <a:solidFill>
                  <a:schemeClr val="bg1"/>
                </a:solidFill>
              </a:rPr>
              <a:t>corazón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agradecido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Identidad con </a:t>
            </a:r>
            <a:r>
              <a:rPr lang="en-US" sz="1800" b="1" dirty="0" err="1">
                <a:solidFill>
                  <a:schemeClr val="bg1"/>
                </a:solidFill>
              </a:rPr>
              <a:t>el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estilo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salesiano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800" b="1" dirty="0" err="1">
                <a:solidFill>
                  <a:schemeClr val="bg1"/>
                </a:solidFill>
              </a:rPr>
              <a:t>Formación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permanente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800" b="1" dirty="0" err="1">
                <a:solidFill>
                  <a:schemeClr val="bg1"/>
                </a:solidFill>
              </a:rPr>
              <a:t>Compartir</a:t>
            </a:r>
            <a:r>
              <a:rPr lang="en-US" sz="1800" b="1" dirty="0">
                <a:solidFill>
                  <a:schemeClr val="bg1"/>
                </a:solidFill>
              </a:rPr>
              <a:t>, Ayuda </a:t>
            </a:r>
            <a:r>
              <a:rPr lang="en-US" sz="1800" b="1" dirty="0" err="1">
                <a:solidFill>
                  <a:schemeClr val="bg1"/>
                </a:solidFill>
              </a:rPr>
              <a:t>mutua</a:t>
            </a:r>
            <a:r>
              <a:rPr lang="en-US" sz="1800" b="1" dirty="0">
                <a:solidFill>
                  <a:schemeClr val="bg1"/>
                </a:solidFill>
              </a:rPr>
              <a:t>…</a:t>
            </a:r>
          </a:p>
          <a:p>
            <a:pPr marL="342900" indent="-342900">
              <a:buAutoNum type="arabicPeriod"/>
            </a:pPr>
            <a:r>
              <a:rPr lang="en-US" sz="1800" b="1" dirty="0" err="1">
                <a:solidFill>
                  <a:schemeClr val="bg1"/>
                </a:solidFill>
              </a:rPr>
              <a:t>Mente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abierta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acompañados</a:t>
            </a:r>
            <a:r>
              <a:rPr lang="en-US" sz="1800" b="1" dirty="0">
                <a:solidFill>
                  <a:schemeClr val="bg1"/>
                </a:solidFill>
              </a:rPr>
              <a:t>…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Lugar de </a:t>
            </a:r>
            <a:r>
              <a:rPr lang="en-US" sz="1800" b="1" dirty="0" err="1">
                <a:solidFill>
                  <a:schemeClr val="bg1"/>
                </a:solidFill>
              </a:rPr>
              <a:t>creatividad</a:t>
            </a:r>
            <a:r>
              <a:rPr lang="en-US" sz="1800" b="1" dirty="0">
                <a:solidFill>
                  <a:schemeClr val="bg1"/>
                </a:solidFill>
              </a:rPr>
              <a:t> y </a:t>
            </a:r>
            <a:r>
              <a:rPr lang="en-US" sz="1800" b="1" dirty="0" err="1">
                <a:solidFill>
                  <a:schemeClr val="bg1"/>
                </a:solidFill>
              </a:rPr>
              <a:t>diversidad</a:t>
            </a:r>
            <a:r>
              <a:rPr lang="en-US" sz="1800" b="1" dirty="0">
                <a:solidFill>
                  <a:schemeClr val="bg1"/>
                </a:solidFill>
              </a:rPr>
              <a:t> de ideas.</a:t>
            </a:r>
          </a:p>
          <a:p>
            <a:pPr marL="342900" indent="-342900">
              <a:buAutoNum type="arabicPeriod"/>
            </a:pPr>
            <a:r>
              <a:rPr lang="en-US" sz="1800" b="1" dirty="0" err="1">
                <a:solidFill>
                  <a:schemeClr val="bg1"/>
                </a:solidFill>
              </a:rPr>
              <a:t>Afrontar</a:t>
            </a:r>
            <a:r>
              <a:rPr lang="en-US" sz="1800" b="1" dirty="0">
                <a:solidFill>
                  <a:schemeClr val="bg1"/>
                </a:solidFill>
              </a:rPr>
              <a:t> las </a:t>
            </a:r>
            <a:r>
              <a:rPr lang="en-US" sz="1800" b="1" dirty="0" err="1">
                <a:solidFill>
                  <a:schemeClr val="bg1"/>
                </a:solidFill>
              </a:rPr>
              <a:t>dificultades</a:t>
            </a:r>
            <a:r>
              <a:rPr lang="en-US" sz="1800" b="1" dirty="0">
                <a:solidFill>
                  <a:schemeClr val="bg1"/>
                </a:solidFill>
              </a:rPr>
              <a:t> con optimism y Esperanza.</a:t>
            </a:r>
          </a:p>
        </p:txBody>
      </p:sp>
      <p:sp>
        <p:nvSpPr>
          <p:cNvPr id="8" name="Google Shape;754;p39">
            <a:extLst>
              <a:ext uri="{FF2B5EF4-FFF2-40B4-BE49-F238E27FC236}">
                <a16:creationId xmlns:a16="http://schemas.microsoft.com/office/drawing/2014/main" id="{23608E85-E203-D541-204F-D31CBD887C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654" y="285130"/>
            <a:ext cx="7662705" cy="7853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APLICACION PRÁCTICA PARA LOS AA.AA.DB.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122A61-D0BF-EA90-A8A4-877811160BA0}"/>
              </a:ext>
            </a:extLst>
          </p:cNvPr>
          <p:cNvSpPr txBox="1"/>
          <p:nvPr/>
        </p:nvSpPr>
        <p:spPr>
          <a:xfrm>
            <a:off x="416312" y="1226634"/>
            <a:ext cx="3137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FF00"/>
                </a:solidFill>
              </a:rPr>
              <a:t>Misión, Visión y Valores</a:t>
            </a:r>
          </a:p>
        </p:txBody>
      </p:sp>
    </p:spTree>
    <p:extLst>
      <p:ext uri="{BB962C8B-B14F-4D97-AF65-F5344CB8AC3E}">
        <p14:creationId xmlns:p14="http://schemas.microsoft.com/office/powerpoint/2010/main" val="23349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heme/theme1.xml><?xml version="1.0" encoding="utf-8"?>
<a:theme xmlns:a="http://schemas.openxmlformats.org/drawingml/2006/main" name="Nightmare Disorder (Parasomnia) Case Report by Slidesgo">
  <a:themeElements>
    <a:clrScheme name="Simple Light">
      <a:dk1>
        <a:srgbClr val="010029"/>
      </a:dk1>
      <a:lt1>
        <a:srgbClr val="FFFFFF"/>
      </a:lt1>
      <a:dk2>
        <a:srgbClr val="8EB4BD"/>
      </a:dk2>
      <a:lt2>
        <a:srgbClr val="C3DADF"/>
      </a:lt2>
      <a:accent1>
        <a:srgbClr val="D1A14A"/>
      </a:accent1>
      <a:accent2>
        <a:srgbClr val="E77990"/>
      </a:accent2>
      <a:accent3>
        <a:srgbClr val="9A2243"/>
      </a:accent3>
      <a:accent4>
        <a:srgbClr val="0D2B39"/>
      </a:accent4>
      <a:accent5>
        <a:srgbClr val="8EB4BD"/>
      </a:accent5>
      <a:accent6>
        <a:srgbClr val="D1A14A"/>
      </a:accent6>
      <a:hlink>
        <a:srgbClr val="0100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819</Words>
  <Application>Microsoft Office PowerPoint</Application>
  <PresentationFormat>Presentación en pantalla (16:9)</PresentationFormat>
  <Paragraphs>89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Rubik</vt:lpstr>
      <vt:lpstr>NewsGoth BT</vt:lpstr>
      <vt:lpstr>Berlin Sans FB Demi</vt:lpstr>
      <vt:lpstr>Nunito</vt:lpstr>
      <vt:lpstr>Arial Narrow</vt:lpstr>
      <vt:lpstr>Nightmare Disorder (Parasomnia) Case Report by Slidesgo</vt:lpstr>
      <vt:lpstr>UN SUEÑO PARA TODA UNA VIDA</vt:lpstr>
      <vt:lpstr>Introducción</vt:lpstr>
      <vt:lpstr>EL SUEÑO DE LOS 9 AÑOS</vt:lpstr>
      <vt:lpstr>ANÁLISIS DEL SUEÑO</vt:lpstr>
      <vt:lpstr>ANÁLISIS DEL SUEÑO</vt:lpstr>
      <vt:lpstr>Elementos del sueño</vt:lpstr>
      <vt:lpstr>Sueño en presencia de Dios</vt:lpstr>
      <vt:lpstr>Transformación</vt:lpstr>
      <vt:lpstr>APLICACION PRÁCTICA PARA LOS AA.AA.DB.</vt:lpstr>
      <vt:lpstr>APLICACION PRÁCTICA PARA LOS ASOCIADOS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sueño y pesadilla</dc:title>
  <dc:creator>Sr GRYM</dc:creator>
  <cp:lastModifiedBy>Pedro José Cantos Luque</cp:lastModifiedBy>
  <cp:revision>33</cp:revision>
  <dcterms:modified xsi:type="dcterms:W3CDTF">2023-11-10T17:32:29Z</dcterms:modified>
</cp:coreProperties>
</file>